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5"/>
  </p:notesMasterIdLst>
  <p:sldIdLst>
    <p:sldId id="256" r:id="rId3"/>
    <p:sldId id="257" r:id="rId4"/>
    <p:sldId id="296" r:id="rId5"/>
    <p:sldId id="258" r:id="rId6"/>
    <p:sldId id="260" r:id="rId7"/>
    <p:sldId id="259" r:id="rId8"/>
    <p:sldId id="297"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5143500" type="screen16x9"/>
  <p:notesSz cx="6858000" cy="9144000"/>
  <p:embeddedFontLst>
    <p:embeddedFont>
      <p:font typeface="Amatic SC" pitchFamily="2" charset="-79"/>
      <p:regular r:id="rId46"/>
      <p:bold r:id="rId47"/>
    </p:embeddedFont>
    <p:embeddedFont>
      <p:font typeface="Fira Sans" panose="020B0503050000020004" pitchFamily="34" charset="0"/>
      <p:regular r:id="rId48"/>
      <p:bold r:id="rId49"/>
      <p:italic r:id="rId50"/>
      <p:boldItalic r:id="rId51"/>
    </p:embeddedFont>
    <p:embeddedFont>
      <p:font typeface="Fira Sans Medium" panose="020F0502020204030204" pitchFamily="34" charset="0"/>
      <p:regular r:id="rId52"/>
      <p:bold r:id=""/>
      <p:italic r:id="rId53"/>
      <p:boldItalic r:id=""/>
    </p:embeddedFont>
    <p:embeddedFont>
      <p:font typeface="Nunito Light" panose="020F0302020204030204" pitchFamily="34" charset="0"/>
      <p:regular r:id="rId54"/>
      <p:italic r:id="rId55"/>
    </p:embeddedFont>
    <p:embeddedFont>
      <p:font typeface="Open Sans" panose="020B0606030504020204" pitchFamily="34" charset="0"/>
      <p:regular r:id="rId56"/>
      <p:bold r:id="rId57"/>
      <p:italic r:id="rId58"/>
      <p:boldItalic r:id="rId59"/>
    </p:embeddedFont>
    <p:embeddedFont>
      <p:font typeface="Proxima Nova" panose="02000506030000020004" pitchFamily="2" charset="0"/>
      <p:regular r:id=""/>
      <p:bold r:id=""/>
      <p:italic r:id=""/>
      <p:boldItalic r:id=""/>
    </p:embeddedFont>
    <p:embeddedFont>
      <p:font typeface="Proxima Nova Semibold" panose="02000506030000020004" pitchFamily="2" charset="0"/>
      <p:regular r:id=""/>
      <p:bold r:id=""/>
      <p:italic r:id="rId60"/>
      <p:boldItalic r:id=""/>
    </p:embeddedFont>
    <p:embeddedFont>
      <p:font typeface="Raleway" pitchFamily="2" charset="77"/>
      <p:regular r:id="rId61"/>
      <p:bold r:id="rId62"/>
      <p:italic r:id="rId63"/>
      <p:boldItalic r:id="rId64"/>
    </p:embeddedFont>
    <p:embeddedFont>
      <p:font typeface="Roboto Medium" panose="020F0502020204030204" pitchFamily="34" charset="0"/>
      <p:regular r:id="rId65"/>
      <p:bold r:id=""/>
      <p:italic r:id="rId66"/>
      <p:boldItalic r:id=""/>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FD929B-498D-446E-908A-B60348A5627F}">
  <a:tblStyle styleId="{F8FD929B-498D-446E-908A-B60348A562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689B9-E1BC-469B-84E3-9479FADEDD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0"/>
    <p:restoredTop sz="94649"/>
  </p:normalViewPr>
  <p:slideViewPr>
    <p:cSldViewPr snapToGrid="0">
      <p:cViewPr varScale="1">
        <p:scale>
          <a:sx n="144" d="100"/>
          <a:sy n="144" d="100"/>
        </p:scale>
        <p:origin x="20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a22a45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a22a45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04a4cecd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04a4cecd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ff18b49f3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ff18b49f3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04a31f363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04a31f363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ff18b49f31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ff18b49f31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ea252d3455_4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ea252d3455_4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ea252d3455_3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ea252d3455_3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ea252d3455_4_9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ea252d3455_4_9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ea252d3455_4_9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ea252d3455_4_9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ea252d3455_4_9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ea252d3455_4_9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1ea252d3455_4_9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1ea252d3455_4_9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ea252d3455_4_9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ea252d3455_4_9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2A2CF9DA-5800-BC0A-574F-A95F848EDF67}"/>
            </a:ext>
          </a:extLst>
        </p:cNvPr>
        <p:cNvGrpSpPr/>
        <p:nvPr/>
      </p:nvGrpSpPr>
      <p:grpSpPr>
        <a:xfrm>
          <a:off x="0" y="0"/>
          <a:ext cx="0" cy="0"/>
          <a:chOff x="0" y="0"/>
          <a:chExt cx="0" cy="0"/>
        </a:xfrm>
      </p:grpSpPr>
      <p:sp>
        <p:nvSpPr>
          <p:cNvPr id="261" name="Google Shape;261;g1ff18b49f31_1_34:notes">
            <a:extLst>
              <a:ext uri="{FF2B5EF4-FFF2-40B4-BE49-F238E27FC236}">
                <a16:creationId xmlns:a16="http://schemas.microsoft.com/office/drawing/2014/main" id="{53883A19-9813-6D6C-7971-ED392E521F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f18b49f31_1_34:notes">
            <a:extLst>
              <a:ext uri="{FF2B5EF4-FFF2-40B4-BE49-F238E27FC236}">
                <a16:creationId xmlns:a16="http://schemas.microsoft.com/office/drawing/2014/main" id="{68297D42-BA5E-B547-708C-7CECC998D7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2441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ea252d3455_4_10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ea252d3455_4_10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6"/>
        <p:cNvGrpSpPr/>
        <p:nvPr/>
      </p:nvGrpSpPr>
      <p:grpSpPr>
        <a:xfrm>
          <a:off x="0" y="0"/>
          <a:ext cx="0" cy="0"/>
          <a:chOff x="0" y="0"/>
          <a:chExt cx="0" cy="0"/>
        </a:xfrm>
      </p:grpSpPr>
      <p:sp>
        <p:nvSpPr>
          <p:cNvPr id="3747" name="Google Shape;3747;g1ea252d3455_4_12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8" name="Google Shape;3748;g1ea252d3455_4_12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5"/>
        <p:cNvGrpSpPr/>
        <p:nvPr/>
      </p:nvGrpSpPr>
      <p:grpSpPr>
        <a:xfrm>
          <a:off x="0" y="0"/>
          <a:ext cx="0" cy="0"/>
          <a:chOff x="0" y="0"/>
          <a:chExt cx="0" cy="0"/>
        </a:xfrm>
      </p:grpSpPr>
      <p:sp>
        <p:nvSpPr>
          <p:cNvPr id="4166" name="Google Shape;4166;g1ea252d3455_4_12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1ea252d3455_4_12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5"/>
        <p:cNvGrpSpPr/>
        <p:nvPr/>
      </p:nvGrpSpPr>
      <p:grpSpPr>
        <a:xfrm>
          <a:off x="0" y="0"/>
          <a:ext cx="0" cy="0"/>
          <a:chOff x="0" y="0"/>
          <a:chExt cx="0" cy="0"/>
        </a:xfrm>
      </p:grpSpPr>
      <p:sp>
        <p:nvSpPr>
          <p:cNvPr id="4336" name="Google Shape;4336;g1ea252d3455_4_12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7" name="Google Shape;4337;g1ea252d3455_4_12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0"/>
        <p:cNvGrpSpPr/>
        <p:nvPr/>
      </p:nvGrpSpPr>
      <p:grpSpPr>
        <a:xfrm>
          <a:off x="0" y="0"/>
          <a:ext cx="0" cy="0"/>
          <a:chOff x="0" y="0"/>
          <a:chExt cx="0" cy="0"/>
        </a:xfrm>
      </p:grpSpPr>
      <p:sp>
        <p:nvSpPr>
          <p:cNvPr id="4741" name="Google Shape;4741;g1ea252d3455_4_13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2" name="Google Shape;4742;g1ea252d3455_4_13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0"/>
        <p:cNvGrpSpPr/>
        <p:nvPr/>
      </p:nvGrpSpPr>
      <p:grpSpPr>
        <a:xfrm>
          <a:off x="0" y="0"/>
          <a:ext cx="0" cy="0"/>
          <a:chOff x="0" y="0"/>
          <a:chExt cx="0" cy="0"/>
        </a:xfrm>
      </p:grpSpPr>
      <p:sp>
        <p:nvSpPr>
          <p:cNvPr id="5121" name="Google Shape;5121;g1ea252d3455_4_13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2" name="Google Shape;5122;g1ea252d3455_4_13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6"/>
        <p:cNvGrpSpPr/>
        <p:nvPr/>
      </p:nvGrpSpPr>
      <p:grpSpPr>
        <a:xfrm>
          <a:off x="0" y="0"/>
          <a:ext cx="0" cy="0"/>
          <a:chOff x="0" y="0"/>
          <a:chExt cx="0" cy="0"/>
        </a:xfrm>
      </p:grpSpPr>
      <p:sp>
        <p:nvSpPr>
          <p:cNvPr id="5547" name="Google Shape;5547;g1ea252d3455_4_14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8" name="Google Shape;5548;g1ea252d3455_4_14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7"/>
        <p:cNvGrpSpPr/>
        <p:nvPr/>
      </p:nvGrpSpPr>
      <p:grpSpPr>
        <a:xfrm>
          <a:off x="0" y="0"/>
          <a:ext cx="0" cy="0"/>
          <a:chOff x="0" y="0"/>
          <a:chExt cx="0" cy="0"/>
        </a:xfrm>
      </p:grpSpPr>
      <p:sp>
        <p:nvSpPr>
          <p:cNvPr id="5908" name="Google Shape;5908;g1ea252d3455_4_14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9" name="Google Shape;5909;g1ea252d3455_4_14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7"/>
        <p:cNvGrpSpPr/>
        <p:nvPr/>
      </p:nvGrpSpPr>
      <p:grpSpPr>
        <a:xfrm>
          <a:off x="0" y="0"/>
          <a:ext cx="0" cy="0"/>
          <a:chOff x="0" y="0"/>
          <a:chExt cx="0" cy="0"/>
        </a:xfrm>
      </p:grpSpPr>
      <p:sp>
        <p:nvSpPr>
          <p:cNvPr id="6418" name="Google Shape;6418;g1ea252d3455_4_14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9" name="Google Shape;6419;g1ea252d3455_4_14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7"/>
        <p:cNvGrpSpPr/>
        <p:nvPr/>
      </p:nvGrpSpPr>
      <p:grpSpPr>
        <a:xfrm>
          <a:off x="0" y="0"/>
          <a:ext cx="0" cy="0"/>
          <a:chOff x="0" y="0"/>
          <a:chExt cx="0" cy="0"/>
        </a:xfrm>
      </p:grpSpPr>
      <p:sp>
        <p:nvSpPr>
          <p:cNvPr id="7038" name="Google Shape;7038;g1ea252d3455_4_15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9" name="Google Shape;7039;g1ea252d3455_4_15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1"/>
        <p:cNvGrpSpPr/>
        <p:nvPr/>
      </p:nvGrpSpPr>
      <p:grpSpPr>
        <a:xfrm>
          <a:off x="0" y="0"/>
          <a:ext cx="0" cy="0"/>
          <a:chOff x="0" y="0"/>
          <a:chExt cx="0" cy="0"/>
        </a:xfrm>
      </p:grpSpPr>
      <p:sp>
        <p:nvSpPr>
          <p:cNvPr id="7632" name="Google Shape;7632;g1ea252d3455_4_16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3" name="Google Shape;7633;g1ea252d3455_4_16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2"/>
        <p:cNvGrpSpPr/>
        <p:nvPr/>
      </p:nvGrpSpPr>
      <p:grpSpPr>
        <a:xfrm>
          <a:off x="0" y="0"/>
          <a:ext cx="0" cy="0"/>
          <a:chOff x="0" y="0"/>
          <a:chExt cx="0" cy="0"/>
        </a:xfrm>
      </p:grpSpPr>
      <p:sp>
        <p:nvSpPr>
          <p:cNvPr id="7953" name="Google Shape;7953;g1ea252d3455_4_16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4" name="Google Shape;7954;g1ea252d3455_4_16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0"/>
        <p:cNvGrpSpPr/>
        <p:nvPr/>
      </p:nvGrpSpPr>
      <p:grpSpPr>
        <a:xfrm>
          <a:off x="0" y="0"/>
          <a:ext cx="0" cy="0"/>
          <a:chOff x="0" y="0"/>
          <a:chExt cx="0" cy="0"/>
        </a:xfrm>
      </p:grpSpPr>
      <p:sp>
        <p:nvSpPr>
          <p:cNvPr id="8261" name="Google Shape;8261;g1ea252d3455_4_18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2" name="Google Shape;8262;g1ea252d3455_4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D5A90E22-73EB-B65F-0377-F147293C5420}"/>
            </a:ext>
          </a:extLst>
        </p:cNvPr>
        <p:cNvGrpSpPr/>
        <p:nvPr/>
      </p:nvGrpSpPr>
      <p:grpSpPr>
        <a:xfrm>
          <a:off x="0" y="0"/>
          <a:ext cx="0" cy="0"/>
          <a:chOff x="0" y="0"/>
          <a:chExt cx="0" cy="0"/>
        </a:xfrm>
      </p:grpSpPr>
      <p:sp>
        <p:nvSpPr>
          <p:cNvPr id="278" name="Google Shape;278;g1125d80b419_0_200:notes">
            <a:extLst>
              <a:ext uri="{FF2B5EF4-FFF2-40B4-BE49-F238E27FC236}">
                <a16:creationId xmlns:a16="http://schemas.microsoft.com/office/drawing/2014/main" id="{B9E145C0-F23E-B61D-4827-547343FCFF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25d80b419_0_200:notes">
            <a:extLst>
              <a:ext uri="{FF2B5EF4-FFF2-40B4-BE49-F238E27FC236}">
                <a16:creationId xmlns:a16="http://schemas.microsoft.com/office/drawing/2014/main" id="{AF923216-DE5A-4F0B-C16D-9D46AF9B8D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43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2898700" y="785075"/>
            <a:ext cx="5530500" cy="14223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733325" y="2283425"/>
            <a:ext cx="3709200" cy="409500"/>
          </a:xfrm>
          <a:prstGeom prst="rect">
            <a:avLst/>
          </a:prstGeom>
          <a:solidFill>
            <a:srgbClr val="EFE0CA">
              <a:alpha val="44650"/>
            </a:srgbClr>
          </a:solidFill>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11"/>
          <p:cNvSpPr txBox="1">
            <a:spLocks noGrp="1"/>
          </p:cNvSpPr>
          <p:nvPr>
            <p:ph type="title" hasCustomPrompt="1"/>
          </p:nvPr>
        </p:nvSpPr>
        <p:spPr>
          <a:xfrm>
            <a:off x="4667475" y="1783950"/>
            <a:ext cx="3761400" cy="10419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4667475" y="2902049"/>
            <a:ext cx="3761400" cy="457500"/>
          </a:xfrm>
          <a:prstGeom prst="rect">
            <a:avLst/>
          </a:prstGeom>
          <a:solidFill>
            <a:srgbClr val="EFE0CA">
              <a:alpha val="44650"/>
            </a:srgbClr>
          </a:solidFill>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870813" y="1627583"/>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538488" y="1627566"/>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870813" y="2589271"/>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7538488" y="2589279"/>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870813" y="3550983"/>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538488" y="3550966"/>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757925" y="1627575"/>
            <a:ext cx="247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0" name="Google Shape;60;p13"/>
          <p:cNvSpPr txBox="1">
            <a:spLocks noGrp="1"/>
          </p:cNvSpPr>
          <p:nvPr>
            <p:ph type="subTitle" idx="8"/>
          </p:nvPr>
        </p:nvSpPr>
        <p:spPr>
          <a:xfrm>
            <a:off x="1757900" y="2589277"/>
            <a:ext cx="247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1" name="Google Shape;61;p13"/>
          <p:cNvSpPr txBox="1">
            <a:spLocks noGrp="1"/>
          </p:cNvSpPr>
          <p:nvPr>
            <p:ph type="subTitle" idx="9"/>
          </p:nvPr>
        </p:nvSpPr>
        <p:spPr>
          <a:xfrm>
            <a:off x="1757900" y="3550975"/>
            <a:ext cx="247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2" name="Google Shape;62;p13"/>
          <p:cNvSpPr txBox="1">
            <a:spLocks noGrp="1"/>
          </p:cNvSpPr>
          <p:nvPr>
            <p:ph type="subTitle" idx="13"/>
          </p:nvPr>
        </p:nvSpPr>
        <p:spPr>
          <a:xfrm>
            <a:off x="4912900" y="1627575"/>
            <a:ext cx="24732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3" name="Google Shape;63;p13"/>
          <p:cNvSpPr txBox="1">
            <a:spLocks noGrp="1"/>
          </p:cNvSpPr>
          <p:nvPr>
            <p:ph type="subTitle" idx="14"/>
          </p:nvPr>
        </p:nvSpPr>
        <p:spPr>
          <a:xfrm>
            <a:off x="4912875" y="2589275"/>
            <a:ext cx="24732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4" name="Google Shape;64;p13"/>
          <p:cNvSpPr txBox="1">
            <a:spLocks noGrp="1"/>
          </p:cNvSpPr>
          <p:nvPr>
            <p:ph type="subTitle" idx="15"/>
          </p:nvPr>
        </p:nvSpPr>
        <p:spPr>
          <a:xfrm>
            <a:off x="4912875" y="3550975"/>
            <a:ext cx="24732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4"/>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8"/>
        <p:cNvGrpSpPr/>
        <p:nvPr/>
      </p:nvGrpSpPr>
      <p:grpSpPr>
        <a:xfrm>
          <a:off x="0" y="0"/>
          <a:ext cx="0" cy="0"/>
          <a:chOff x="0" y="0"/>
          <a:chExt cx="0" cy="0"/>
        </a:xfrm>
      </p:grpSpPr>
      <p:sp>
        <p:nvSpPr>
          <p:cNvPr id="69" name="Google Shape;69;p15"/>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15"/>
          <p:cNvSpPr txBox="1">
            <a:spLocks noGrp="1"/>
          </p:cNvSpPr>
          <p:nvPr>
            <p:ph type="subTitle" idx="1"/>
          </p:nvPr>
        </p:nvSpPr>
        <p:spPr>
          <a:xfrm>
            <a:off x="4736259" y="1828351"/>
            <a:ext cx="3582000" cy="26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71" name="Google Shape;71;p15"/>
          <p:cNvSpPr txBox="1">
            <a:spLocks noGrp="1"/>
          </p:cNvSpPr>
          <p:nvPr>
            <p:ph type="title"/>
          </p:nvPr>
        </p:nvSpPr>
        <p:spPr>
          <a:xfrm>
            <a:off x="4736253" y="667038"/>
            <a:ext cx="3582000" cy="1085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2"/>
        <p:cNvGrpSpPr/>
        <p:nvPr/>
      </p:nvGrpSpPr>
      <p:grpSpPr>
        <a:xfrm>
          <a:off x="0" y="0"/>
          <a:ext cx="0" cy="0"/>
          <a:chOff x="0" y="0"/>
          <a:chExt cx="0" cy="0"/>
        </a:xfrm>
      </p:grpSpPr>
      <p:sp>
        <p:nvSpPr>
          <p:cNvPr id="73" name="Google Shape;73;p16"/>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6"/>
          <p:cNvSpPr txBox="1">
            <a:spLocks noGrp="1"/>
          </p:cNvSpPr>
          <p:nvPr>
            <p:ph type="subTitle" idx="1"/>
          </p:nvPr>
        </p:nvSpPr>
        <p:spPr>
          <a:xfrm>
            <a:off x="868175" y="2571750"/>
            <a:ext cx="2007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76" name="Google Shape;76;p16"/>
          <p:cNvSpPr txBox="1">
            <a:spLocks noGrp="1"/>
          </p:cNvSpPr>
          <p:nvPr>
            <p:ph type="subTitle" idx="2"/>
          </p:nvPr>
        </p:nvSpPr>
        <p:spPr>
          <a:xfrm>
            <a:off x="868175" y="2874752"/>
            <a:ext cx="2007600" cy="113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6"/>
          <p:cNvSpPr txBox="1">
            <a:spLocks noGrp="1"/>
          </p:cNvSpPr>
          <p:nvPr>
            <p:ph type="subTitle" idx="3"/>
          </p:nvPr>
        </p:nvSpPr>
        <p:spPr>
          <a:xfrm>
            <a:off x="3568188" y="2874752"/>
            <a:ext cx="2007600" cy="113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16"/>
          <p:cNvSpPr txBox="1">
            <a:spLocks noGrp="1"/>
          </p:cNvSpPr>
          <p:nvPr>
            <p:ph type="subTitle" idx="4"/>
          </p:nvPr>
        </p:nvSpPr>
        <p:spPr>
          <a:xfrm>
            <a:off x="6268224" y="2874752"/>
            <a:ext cx="2007600" cy="113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16"/>
          <p:cNvSpPr txBox="1">
            <a:spLocks noGrp="1"/>
          </p:cNvSpPr>
          <p:nvPr>
            <p:ph type="subTitle" idx="5"/>
          </p:nvPr>
        </p:nvSpPr>
        <p:spPr>
          <a:xfrm>
            <a:off x="3568187" y="2571750"/>
            <a:ext cx="2007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80" name="Google Shape;80;p16"/>
          <p:cNvSpPr txBox="1">
            <a:spLocks noGrp="1"/>
          </p:cNvSpPr>
          <p:nvPr>
            <p:ph type="subTitle" idx="6"/>
          </p:nvPr>
        </p:nvSpPr>
        <p:spPr>
          <a:xfrm>
            <a:off x="6268223" y="2571750"/>
            <a:ext cx="2007600" cy="37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1"/>
        <p:cNvGrpSpPr/>
        <p:nvPr/>
      </p:nvGrpSpPr>
      <p:grpSpPr>
        <a:xfrm>
          <a:off x="0" y="0"/>
          <a:ext cx="0" cy="0"/>
          <a:chOff x="0" y="0"/>
          <a:chExt cx="0" cy="0"/>
        </a:xfrm>
      </p:grpSpPr>
      <p:sp>
        <p:nvSpPr>
          <p:cNvPr id="82" name="Google Shape;82;p17"/>
          <p:cNvSpPr/>
          <p:nvPr/>
        </p:nvSpPr>
        <p:spPr>
          <a:xfrm flipH="1">
            <a:off x="175650" y="219825"/>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7"/>
          <p:cNvSpPr txBox="1">
            <a:spLocks noGrp="1"/>
          </p:cNvSpPr>
          <p:nvPr>
            <p:ph type="subTitle" idx="1"/>
          </p:nvPr>
        </p:nvSpPr>
        <p:spPr>
          <a:xfrm>
            <a:off x="812300" y="1358463"/>
            <a:ext cx="3360600" cy="37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85" name="Google Shape;85;p17"/>
          <p:cNvSpPr txBox="1">
            <a:spLocks noGrp="1"/>
          </p:cNvSpPr>
          <p:nvPr>
            <p:ph type="subTitle" idx="2"/>
          </p:nvPr>
        </p:nvSpPr>
        <p:spPr>
          <a:xfrm>
            <a:off x="812301" y="1661461"/>
            <a:ext cx="336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7"/>
          <p:cNvSpPr txBox="1">
            <a:spLocks noGrp="1"/>
          </p:cNvSpPr>
          <p:nvPr>
            <p:ph type="subTitle" idx="3"/>
          </p:nvPr>
        </p:nvSpPr>
        <p:spPr>
          <a:xfrm>
            <a:off x="4971097" y="1661461"/>
            <a:ext cx="3360600" cy="102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7"/>
          <p:cNvSpPr txBox="1">
            <a:spLocks noGrp="1"/>
          </p:cNvSpPr>
          <p:nvPr>
            <p:ph type="subTitle" idx="4"/>
          </p:nvPr>
        </p:nvSpPr>
        <p:spPr>
          <a:xfrm>
            <a:off x="812301" y="3239888"/>
            <a:ext cx="336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7"/>
          <p:cNvSpPr txBox="1">
            <a:spLocks noGrp="1"/>
          </p:cNvSpPr>
          <p:nvPr>
            <p:ph type="subTitle" idx="5"/>
          </p:nvPr>
        </p:nvSpPr>
        <p:spPr>
          <a:xfrm>
            <a:off x="4971097" y="3239888"/>
            <a:ext cx="3360600" cy="102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7"/>
          <p:cNvSpPr txBox="1">
            <a:spLocks noGrp="1"/>
          </p:cNvSpPr>
          <p:nvPr>
            <p:ph type="subTitle" idx="6"/>
          </p:nvPr>
        </p:nvSpPr>
        <p:spPr>
          <a:xfrm>
            <a:off x="812300" y="2936884"/>
            <a:ext cx="3360600" cy="37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90" name="Google Shape;90;p17"/>
          <p:cNvSpPr txBox="1">
            <a:spLocks noGrp="1"/>
          </p:cNvSpPr>
          <p:nvPr>
            <p:ph type="subTitle" idx="7"/>
          </p:nvPr>
        </p:nvSpPr>
        <p:spPr>
          <a:xfrm>
            <a:off x="4971093" y="1358463"/>
            <a:ext cx="3360600" cy="379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91" name="Google Shape;91;p17"/>
          <p:cNvSpPr txBox="1">
            <a:spLocks noGrp="1"/>
          </p:cNvSpPr>
          <p:nvPr>
            <p:ph type="subTitle" idx="8"/>
          </p:nvPr>
        </p:nvSpPr>
        <p:spPr>
          <a:xfrm>
            <a:off x="4971093" y="2936884"/>
            <a:ext cx="3360600" cy="379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2"/>
        <p:cNvGrpSpPr/>
        <p:nvPr/>
      </p:nvGrpSpPr>
      <p:grpSpPr>
        <a:xfrm>
          <a:off x="0" y="0"/>
          <a:ext cx="0" cy="0"/>
          <a:chOff x="0" y="0"/>
          <a:chExt cx="0" cy="0"/>
        </a:xfrm>
      </p:grpSpPr>
      <p:sp>
        <p:nvSpPr>
          <p:cNvPr id="93" name="Google Shape;93;p18"/>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 name="Google Shape;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8"/>
          <p:cNvSpPr txBox="1">
            <a:spLocks noGrp="1"/>
          </p:cNvSpPr>
          <p:nvPr>
            <p:ph type="subTitle" idx="1"/>
          </p:nvPr>
        </p:nvSpPr>
        <p:spPr>
          <a:xfrm>
            <a:off x="846112" y="2044544"/>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8"/>
          <p:cNvSpPr txBox="1">
            <a:spLocks noGrp="1"/>
          </p:cNvSpPr>
          <p:nvPr>
            <p:ph type="subTitle" idx="2"/>
          </p:nvPr>
        </p:nvSpPr>
        <p:spPr>
          <a:xfrm>
            <a:off x="3380348" y="2044544"/>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8"/>
          <p:cNvSpPr txBox="1">
            <a:spLocks noGrp="1"/>
          </p:cNvSpPr>
          <p:nvPr>
            <p:ph type="subTitle" idx="3"/>
          </p:nvPr>
        </p:nvSpPr>
        <p:spPr>
          <a:xfrm>
            <a:off x="5919296" y="2044544"/>
            <a:ext cx="23760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8"/>
          <p:cNvSpPr txBox="1">
            <a:spLocks noGrp="1"/>
          </p:cNvSpPr>
          <p:nvPr>
            <p:ph type="subTitle" idx="4"/>
          </p:nvPr>
        </p:nvSpPr>
        <p:spPr>
          <a:xfrm>
            <a:off x="846112" y="3502951"/>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8"/>
          <p:cNvSpPr txBox="1">
            <a:spLocks noGrp="1"/>
          </p:cNvSpPr>
          <p:nvPr>
            <p:ph type="subTitle" idx="5"/>
          </p:nvPr>
        </p:nvSpPr>
        <p:spPr>
          <a:xfrm>
            <a:off x="3380348" y="3502951"/>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8"/>
          <p:cNvSpPr txBox="1">
            <a:spLocks noGrp="1"/>
          </p:cNvSpPr>
          <p:nvPr>
            <p:ph type="subTitle" idx="6"/>
          </p:nvPr>
        </p:nvSpPr>
        <p:spPr>
          <a:xfrm>
            <a:off x="5919296" y="3502951"/>
            <a:ext cx="23760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8"/>
          <p:cNvSpPr txBox="1">
            <a:spLocks noGrp="1"/>
          </p:cNvSpPr>
          <p:nvPr>
            <p:ph type="subTitle" idx="7"/>
          </p:nvPr>
        </p:nvSpPr>
        <p:spPr>
          <a:xfrm>
            <a:off x="841125" y="1454500"/>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2" name="Google Shape;102;p18"/>
          <p:cNvSpPr txBox="1">
            <a:spLocks noGrp="1"/>
          </p:cNvSpPr>
          <p:nvPr>
            <p:ph type="subTitle" idx="8"/>
          </p:nvPr>
        </p:nvSpPr>
        <p:spPr>
          <a:xfrm>
            <a:off x="3380352" y="1454500"/>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3" name="Google Shape;103;p18"/>
          <p:cNvSpPr txBox="1">
            <a:spLocks noGrp="1"/>
          </p:cNvSpPr>
          <p:nvPr>
            <p:ph type="subTitle" idx="9"/>
          </p:nvPr>
        </p:nvSpPr>
        <p:spPr>
          <a:xfrm>
            <a:off x="5924281" y="1454500"/>
            <a:ext cx="23760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4" name="Google Shape;104;p18"/>
          <p:cNvSpPr txBox="1">
            <a:spLocks noGrp="1"/>
          </p:cNvSpPr>
          <p:nvPr>
            <p:ph type="subTitle" idx="13"/>
          </p:nvPr>
        </p:nvSpPr>
        <p:spPr>
          <a:xfrm>
            <a:off x="841464" y="2908403"/>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5" name="Google Shape;105;p18"/>
          <p:cNvSpPr txBox="1">
            <a:spLocks noGrp="1"/>
          </p:cNvSpPr>
          <p:nvPr>
            <p:ph type="subTitle" idx="14"/>
          </p:nvPr>
        </p:nvSpPr>
        <p:spPr>
          <a:xfrm>
            <a:off x="3380359" y="2908403"/>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6" name="Google Shape;106;p18"/>
          <p:cNvSpPr txBox="1">
            <a:spLocks noGrp="1"/>
          </p:cNvSpPr>
          <p:nvPr>
            <p:ph type="subTitle" idx="15"/>
          </p:nvPr>
        </p:nvSpPr>
        <p:spPr>
          <a:xfrm>
            <a:off x="5921762" y="2908403"/>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7"/>
        <p:cNvGrpSpPr/>
        <p:nvPr/>
      </p:nvGrpSpPr>
      <p:grpSpPr>
        <a:xfrm>
          <a:off x="0" y="0"/>
          <a:ext cx="0" cy="0"/>
          <a:chOff x="0" y="0"/>
          <a:chExt cx="0" cy="0"/>
        </a:xfrm>
      </p:grpSpPr>
      <p:sp>
        <p:nvSpPr>
          <p:cNvPr id="108" name="Google Shape;108;p19"/>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9" name="Google Shape;109;p19"/>
          <p:cNvSpPr txBox="1">
            <a:spLocks noGrp="1"/>
          </p:cNvSpPr>
          <p:nvPr>
            <p:ph type="title" hasCustomPrompt="1"/>
          </p:nvPr>
        </p:nvSpPr>
        <p:spPr>
          <a:xfrm>
            <a:off x="653150" y="579313"/>
            <a:ext cx="3993000" cy="6891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19"/>
          <p:cNvSpPr txBox="1">
            <a:spLocks noGrp="1"/>
          </p:cNvSpPr>
          <p:nvPr>
            <p:ph type="subTitle" idx="1"/>
          </p:nvPr>
        </p:nvSpPr>
        <p:spPr>
          <a:xfrm>
            <a:off x="653150" y="1213379"/>
            <a:ext cx="39930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9"/>
          <p:cNvSpPr txBox="1">
            <a:spLocks noGrp="1"/>
          </p:cNvSpPr>
          <p:nvPr>
            <p:ph type="title" idx="2" hasCustomPrompt="1"/>
          </p:nvPr>
        </p:nvSpPr>
        <p:spPr>
          <a:xfrm>
            <a:off x="653150" y="1951846"/>
            <a:ext cx="3993000" cy="6891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2" name="Google Shape;112;p19"/>
          <p:cNvSpPr txBox="1">
            <a:spLocks noGrp="1"/>
          </p:cNvSpPr>
          <p:nvPr>
            <p:ph type="subTitle" idx="3"/>
          </p:nvPr>
        </p:nvSpPr>
        <p:spPr>
          <a:xfrm>
            <a:off x="653150" y="2586083"/>
            <a:ext cx="39930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9"/>
          <p:cNvSpPr txBox="1">
            <a:spLocks noGrp="1"/>
          </p:cNvSpPr>
          <p:nvPr>
            <p:ph type="title" idx="4" hasCustomPrompt="1"/>
          </p:nvPr>
        </p:nvSpPr>
        <p:spPr>
          <a:xfrm>
            <a:off x="653150" y="3324550"/>
            <a:ext cx="3993000" cy="6891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4" name="Google Shape;114;p19"/>
          <p:cNvSpPr txBox="1">
            <a:spLocks noGrp="1"/>
          </p:cNvSpPr>
          <p:nvPr>
            <p:ph type="subTitle" idx="5"/>
          </p:nvPr>
        </p:nvSpPr>
        <p:spPr>
          <a:xfrm>
            <a:off x="653150" y="3958787"/>
            <a:ext cx="39930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15"/>
        <p:cNvGrpSpPr/>
        <p:nvPr/>
      </p:nvGrpSpPr>
      <p:grpSpPr>
        <a:xfrm>
          <a:off x="0" y="0"/>
          <a:ext cx="0" cy="0"/>
          <a:chOff x="0" y="0"/>
          <a:chExt cx="0" cy="0"/>
        </a:xfrm>
      </p:grpSpPr>
      <p:sp>
        <p:nvSpPr>
          <p:cNvPr id="116" name="Google Shape;116;p20"/>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20"/>
          <p:cNvSpPr txBox="1">
            <a:spLocks noGrp="1"/>
          </p:cNvSpPr>
          <p:nvPr>
            <p:ph type="ctrTitle"/>
          </p:nvPr>
        </p:nvSpPr>
        <p:spPr>
          <a:xfrm>
            <a:off x="715075" y="535000"/>
            <a:ext cx="3426300" cy="918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8" name="Google Shape;118;p20"/>
          <p:cNvSpPr txBox="1">
            <a:spLocks noGrp="1"/>
          </p:cNvSpPr>
          <p:nvPr>
            <p:ph type="subTitle" idx="1"/>
          </p:nvPr>
        </p:nvSpPr>
        <p:spPr>
          <a:xfrm>
            <a:off x="715100" y="1559550"/>
            <a:ext cx="3194700" cy="101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 name="Google Shape;119;p20"/>
          <p:cNvSpPr txBox="1"/>
          <p:nvPr/>
        </p:nvSpPr>
        <p:spPr>
          <a:xfrm>
            <a:off x="715100" y="3596850"/>
            <a:ext cx="31947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pt-PT" sz="1000">
                <a:solidFill>
                  <a:schemeClr val="dk1"/>
                </a:solidFill>
                <a:latin typeface="Open Sans"/>
                <a:ea typeface="Open Sans"/>
                <a:cs typeface="Open Sans"/>
                <a:sym typeface="Open Sans"/>
              </a:rPr>
              <a:t>CRÉDITOS: Este modelo foi criado pelo </a:t>
            </a:r>
            <a:r>
              <a:rPr lang="pt-PT" sz="1000" b="1" u="sng">
                <a:solidFill>
                  <a:schemeClr val="hlink"/>
                </a:solidFill>
                <a:latin typeface="Open Sans"/>
                <a:ea typeface="Open Sans"/>
                <a:cs typeface="Open Sans"/>
                <a:sym typeface="Open Sans"/>
                <a:hlinkClick r:id="rId2"/>
              </a:rPr>
              <a:t>Slidesgo</a:t>
            </a:r>
            <a:r>
              <a:rPr lang="pt-PT" sz="1000" u="sng">
                <a:solidFill>
                  <a:schemeClr val="dk1"/>
                </a:solidFill>
                <a:latin typeface="Open Sans"/>
                <a:ea typeface="Open Sans"/>
                <a:cs typeface="Open Sans"/>
                <a:sym typeface="Open Sans"/>
              </a:rPr>
              <a:t>,</a:t>
            </a:r>
            <a:r>
              <a:rPr lang="pt-PT" sz="1000">
                <a:solidFill>
                  <a:schemeClr val="dk1"/>
                </a:solidFill>
                <a:latin typeface="Open Sans"/>
                <a:ea typeface="Open Sans"/>
                <a:cs typeface="Open Sans"/>
                <a:sym typeface="Open Sans"/>
              </a:rPr>
              <a:t> e inclui ícones do </a:t>
            </a:r>
            <a:r>
              <a:rPr lang="pt-PT"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pt-PT" sz="1000" u="sng">
                <a:solidFill>
                  <a:schemeClr val="dk1"/>
                </a:solidFill>
                <a:latin typeface="Open Sans"/>
                <a:ea typeface="Open Sans"/>
                <a:cs typeface="Open Sans"/>
                <a:sym typeface="Open Sans"/>
              </a:rPr>
              <a:t>,</a:t>
            </a:r>
            <a:r>
              <a:rPr lang="pt-PT" sz="1000">
                <a:solidFill>
                  <a:schemeClr val="dk1"/>
                </a:solidFill>
                <a:latin typeface="Open Sans"/>
                <a:ea typeface="Open Sans"/>
                <a:cs typeface="Open Sans"/>
                <a:sym typeface="Open Sans"/>
              </a:rPr>
              <a:t> e infográficos e imagens da </a:t>
            </a:r>
            <a:r>
              <a:rPr lang="pt-PT"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3"/>
          <p:cNvSpPr txBox="1">
            <a:spLocks noGrp="1"/>
          </p:cNvSpPr>
          <p:nvPr>
            <p:ph type="title"/>
          </p:nvPr>
        </p:nvSpPr>
        <p:spPr>
          <a:xfrm>
            <a:off x="715100" y="2571750"/>
            <a:ext cx="3856800" cy="8514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715100" y="1567950"/>
            <a:ext cx="1089900" cy="851400"/>
          </a:xfrm>
          <a:prstGeom prst="rect">
            <a:avLst/>
          </a:prstGeom>
          <a:solidFill>
            <a:srgbClr val="EFE0CA">
              <a:alpha val="446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0"/>
        <p:cNvGrpSpPr/>
        <p:nvPr/>
      </p:nvGrpSpPr>
      <p:grpSpPr>
        <a:xfrm>
          <a:off x="0" y="0"/>
          <a:ext cx="0" cy="0"/>
          <a:chOff x="0" y="0"/>
          <a:chExt cx="0" cy="0"/>
        </a:xfrm>
      </p:grpSpPr>
      <p:grpSp>
        <p:nvGrpSpPr>
          <p:cNvPr id="121" name="Google Shape;121;p21"/>
          <p:cNvGrpSpPr/>
          <p:nvPr/>
        </p:nvGrpSpPr>
        <p:grpSpPr>
          <a:xfrm>
            <a:off x="216750" y="221850"/>
            <a:ext cx="8710500" cy="4699800"/>
            <a:chOff x="216750" y="221850"/>
            <a:chExt cx="8710500" cy="4699800"/>
          </a:xfrm>
        </p:grpSpPr>
        <p:sp>
          <p:nvSpPr>
            <p:cNvPr id="122" name="Google Shape;122;p21"/>
            <p:cNvSpPr/>
            <p:nvPr/>
          </p:nvSpPr>
          <p:spPr>
            <a:xfrm>
              <a:off x="216750" y="221850"/>
              <a:ext cx="8710500" cy="4699800"/>
            </a:xfrm>
            <a:prstGeom prst="frame">
              <a:avLst>
                <a:gd name="adj1" fmla="val 127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21"/>
            <p:cNvSpPr/>
            <p:nvPr/>
          </p:nvSpPr>
          <p:spPr>
            <a:xfrm>
              <a:off x="396600" y="410700"/>
              <a:ext cx="8350800" cy="4322100"/>
            </a:xfrm>
            <a:prstGeom prst="roundRect">
              <a:avLst>
                <a:gd name="adj" fmla="val 485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24"/>
        <p:cNvGrpSpPr/>
        <p:nvPr/>
      </p:nvGrpSpPr>
      <p:grpSpPr>
        <a:xfrm>
          <a:off x="0" y="0"/>
          <a:ext cx="0" cy="0"/>
          <a:chOff x="0" y="0"/>
          <a:chExt cx="0" cy="0"/>
        </a:xfrm>
      </p:grpSpPr>
      <p:sp>
        <p:nvSpPr>
          <p:cNvPr id="125" name="Google Shape;125;p22"/>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9" name="Google Shape;19;p4"/>
          <p:cNvSpPr txBox="1">
            <a:spLocks noGrp="1"/>
          </p:cNvSpPr>
          <p:nvPr>
            <p:ph type="subTitle" idx="1"/>
          </p:nvPr>
        </p:nvSpPr>
        <p:spPr>
          <a:xfrm>
            <a:off x="1919100" y="1128850"/>
            <a:ext cx="5305800" cy="3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5"/>
          <p:cNvSpPr txBox="1">
            <a:spLocks noGrp="1"/>
          </p:cNvSpPr>
          <p:nvPr>
            <p:ph type="subTitle" idx="1"/>
          </p:nvPr>
        </p:nvSpPr>
        <p:spPr>
          <a:xfrm>
            <a:off x="1290763" y="2571750"/>
            <a:ext cx="2907600" cy="37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23" name="Google Shape;23;p5"/>
          <p:cNvSpPr txBox="1">
            <a:spLocks noGrp="1"/>
          </p:cNvSpPr>
          <p:nvPr>
            <p:ph type="subTitle" idx="2"/>
          </p:nvPr>
        </p:nvSpPr>
        <p:spPr>
          <a:xfrm>
            <a:off x="4945638" y="2571750"/>
            <a:ext cx="2907600" cy="3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24" name="Google Shape;24;p5"/>
          <p:cNvSpPr txBox="1">
            <a:spLocks noGrp="1"/>
          </p:cNvSpPr>
          <p:nvPr>
            <p:ph type="subTitle" idx="3"/>
          </p:nvPr>
        </p:nvSpPr>
        <p:spPr>
          <a:xfrm>
            <a:off x="1290763" y="2874752"/>
            <a:ext cx="2907600" cy="15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4"/>
          </p:nvPr>
        </p:nvSpPr>
        <p:spPr>
          <a:xfrm>
            <a:off x="4945638" y="2874752"/>
            <a:ext cx="2907600" cy="15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6"/>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7"/>
          <p:cNvSpPr txBox="1">
            <a:spLocks noGrp="1"/>
          </p:cNvSpPr>
          <p:nvPr>
            <p:ph type="title"/>
          </p:nvPr>
        </p:nvSpPr>
        <p:spPr>
          <a:xfrm>
            <a:off x="720000" y="445025"/>
            <a:ext cx="385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720000" y="1838250"/>
            <a:ext cx="3852000" cy="1467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 name="Google Shape;34;p7"/>
          <p:cNvSpPr>
            <a:spLocks noGrp="1"/>
          </p:cNvSpPr>
          <p:nvPr>
            <p:ph type="pic" idx="2"/>
          </p:nvPr>
        </p:nvSpPr>
        <p:spPr>
          <a:xfrm>
            <a:off x="4829325" y="535000"/>
            <a:ext cx="3599700" cy="4073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 name="Google Shape;40;p9"/>
          <p:cNvSpPr txBox="1">
            <a:spLocks noGrp="1"/>
          </p:cNvSpPr>
          <p:nvPr>
            <p:ph type="title"/>
          </p:nvPr>
        </p:nvSpPr>
        <p:spPr>
          <a:xfrm>
            <a:off x="2241425" y="15318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373600"/>
            <a:ext cx="4661100" cy="12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15100" y="4020400"/>
            <a:ext cx="7713900" cy="5880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8" name="Google Shape;1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docs.google.com/spreadsheets/d/1NkYKb8Ex3dvU6uEznhgA4Qxvy2DqA7ipHifmiclVVa8/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7.xml"/><Relationship Id="rId7" Type="http://schemas.openxmlformats.org/officeDocument/2006/relationships/slide" Target="slide2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2.xml"/><Relationship Id="rId11" Type="http://schemas.openxmlformats.org/officeDocument/2006/relationships/hyperlink" Target="http://bit.ly/30B07Gq" TargetMode="External"/><Relationship Id="rId5" Type="http://schemas.openxmlformats.org/officeDocument/2006/relationships/slide" Target="slide2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4.xml"/><Relationship Id="rId9" Type="http://schemas.openxmlformats.org/officeDocument/2006/relationships/hyperlink" Target="https://slidesgo.com/pt/slidesgo-school/dicas-de-apresentacao/como-editar-os-slides-mestres-em-nossos-modelo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docs.google.com/spreadsheets/d/1NkYKb8Ex3dvU6uEznhgA4Qxvy2DqA7ipHifmiclVVa8/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illustration-people-working-office_5161711.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front-view-business-people-talking_7031007.htm/?utm_source=slidesgo_template&amp;utm_medium=referral-link&amp;utm_campaign=sg_resources&amp;utm_content=freepik" TargetMode="External"/><Relationship Id="rId7" Type="http://schemas.openxmlformats.org/officeDocument/2006/relationships/hyperlink" Target="https://www.freepik.com/free-vector/flat-design-advertising-agency-annual-report_65693536.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www.freepik.com/free-vector/flat-design-advertising-agency-instagram-posts_65693403.htm/?utm_source=slidesgo_template&amp;utm_medium=referral-link&amp;utm_campaign=sg_resources&amp;utm_content=freepik" TargetMode="External"/><Relationship Id="rId5" Type="http://schemas.openxmlformats.org/officeDocument/2006/relationships/hyperlink" Target="https://www.freepik.com/free-photo/front-view-business-man_7031017.htm/?utm_source=slidesgo_template&amp;utm_medium=referral-link&amp;utm_campaign=sg_resources&amp;utm_content=freepik" TargetMode="External"/><Relationship Id="rId4" Type="http://schemas.openxmlformats.org/officeDocument/2006/relationships/hyperlink" Target="https://www.freepik.com/free-photo/front-view-business-woman-desk_7031030.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Open+Sans"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hyperlink" Target="https://fonts.google.com/specimen/Fira+San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ctrTitle"/>
          </p:nvPr>
        </p:nvSpPr>
        <p:spPr>
          <a:xfrm>
            <a:off x="2898700" y="785075"/>
            <a:ext cx="5530500" cy="14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latin typeface="Fira Sans Medium"/>
                <a:ea typeface="Fira Sans Medium"/>
                <a:cs typeface="Fira Sans Medium"/>
                <a:sym typeface="Fira Sans Medium"/>
              </a:rPr>
              <a:t>Egyptian Real Estate Market</a:t>
            </a:r>
          </a:p>
        </p:txBody>
      </p:sp>
      <p:sp>
        <p:nvSpPr>
          <p:cNvPr id="137" name="Google Shape;137;p26"/>
          <p:cNvSpPr txBox="1">
            <a:spLocks noGrp="1"/>
          </p:cNvSpPr>
          <p:nvPr>
            <p:ph type="subTitle" idx="1"/>
          </p:nvPr>
        </p:nvSpPr>
        <p:spPr>
          <a:xfrm>
            <a:off x="4733325" y="2283425"/>
            <a:ext cx="3709200" cy="40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by using Big Data Techniques.</a:t>
            </a:r>
          </a:p>
        </p:txBody>
      </p:sp>
      <p:grpSp>
        <p:nvGrpSpPr>
          <p:cNvPr id="138" name="Google Shape;138;p26"/>
          <p:cNvGrpSpPr/>
          <p:nvPr/>
        </p:nvGrpSpPr>
        <p:grpSpPr>
          <a:xfrm>
            <a:off x="715076" y="1678701"/>
            <a:ext cx="4794217" cy="2929632"/>
            <a:chOff x="715076" y="1678701"/>
            <a:chExt cx="4794217" cy="2929632"/>
          </a:xfrm>
        </p:grpSpPr>
        <p:grpSp>
          <p:nvGrpSpPr>
            <p:cNvPr id="139" name="Google Shape;139;p26"/>
            <p:cNvGrpSpPr/>
            <p:nvPr/>
          </p:nvGrpSpPr>
          <p:grpSpPr>
            <a:xfrm>
              <a:off x="4745973" y="3338983"/>
              <a:ext cx="763321" cy="763321"/>
              <a:chOff x="5219405" y="3190063"/>
              <a:chExt cx="852968" cy="852968"/>
            </a:xfrm>
          </p:grpSpPr>
          <p:grpSp>
            <p:nvGrpSpPr>
              <p:cNvPr id="140" name="Google Shape;140;p26"/>
              <p:cNvGrpSpPr/>
              <p:nvPr/>
            </p:nvGrpSpPr>
            <p:grpSpPr>
              <a:xfrm>
                <a:off x="5219405" y="3190063"/>
                <a:ext cx="852968" cy="852968"/>
                <a:chOff x="-1050407" y="2448788"/>
                <a:chExt cx="852968" cy="852968"/>
              </a:xfrm>
            </p:grpSpPr>
            <p:sp>
              <p:nvSpPr>
                <p:cNvPr id="141" name="Google Shape;141;p26"/>
                <p:cNvSpPr/>
                <p:nvPr/>
              </p:nvSpPr>
              <p:spPr>
                <a:xfrm>
                  <a:off x="-552316" y="2448788"/>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2" name="Google Shape;142;p26"/>
                <p:cNvSpPr/>
                <p:nvPr/>
              </p:nvSpPr>
              <p:spPr>
                <a:xfrm>
                  <a:off x="-401553" y="2448788"/>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3" name="Google Shape;143;p26"/>
                <p:cNvSpPr/>
                <p:nvPr/>
              </p:nvSpPr>
              <p:spPr>
                <a:xfrm>
                  <a:off x="-250789" y="2448788"/>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4" name="Google Shape;144;p26"/>
                <p:cNvSpPr/>
                <p:nvPr/>
              </p:nvSpPr>
              <p:spPr>
                <a:xfrm>
                  <a:off x="-1050407" y="2494477"/>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5" name="Google Shape;145;p26"/>
                <p:cNvSpPr/>
                <p:nvPr/>
              </p:nvSpPr>
              <p:spPr>
                <a:xfrm>
                  <a:off x="-1050407" y="2645243"/>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6" name="Google Shape;146;p26"/>
                <p:cNvSpPr/>
                <p:nvPr/>
              </p:nvSpPr>
              <p:spPr>
                <a:xfrm>
                  <a:off x="-1050407" y="2796008"/>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7" name="Google Shape;147;p26"/>
                <p:cNvSpPr/>
                <p:nvPr/>
              </p:nvSpPr>
              <p:spPr>
                <a:xfrm>
                  <a:off x="-1050407" y="2946884"/>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8" name="Google Shape;148;p26"/>
                <p:cNvSpPr/>
                <p:nvPr/>
              </p:nvSpPr>
              <p:spPr>
                <a:xfrm>
                  <a:off x="-1050407" y="3097650"/>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49" name="Google Shape;149;p26"/>
                <p:cNvSpPr/>
                <p:nvPr/>
              </p:nvSpPr>
              <p:spPr>
                <a:xfrm>
                  <a:off x="-1050407" y="3248415"/>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
            <p:nvSpPr>
              <p:cNvPr id="150" name="Google Shape;150;p26"/>
              <p:cNvSpPr/>
              <p:nvPr/>
            </p:nvSpPr>
            <p:spPr>
              <a:xfrm>
                <a:off x="5455172" y="3190063"/>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1" name="Google Shape;151;p26"/>
              <p:cNvSpPr/>
              <p:nvPr/>
            </p:nvSpPr>
            <p:spPr>
              <a:xfrm>
                <a:off x="5589635" y="3190063"/>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2" name="Google Shape;152;p26"/>
              <p:cNvSpPr/>
              <p:nvPr/>
            </p:nvSpPr>
            <p:spPr>
              <a:xfrm>
                <a:off x="5320710" y="3190063"/>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nvGrpSpPr>
            <p:cNvPr id="153" name="Google Shape;153;p26"/>
            <p:cNvGrpSpPr/>
            <p:nvPr/>
          </p:nvGrpSpPr>
          <p:grpSpPr>
            <a:xfrm>
              <a:off x="3932156" y="3483385"/>
              <a:ext cx="1370314" cy="898039"/>
              <a:chOff x="-3216764" y="1518024"/>
              <a:chExt cx="1531249" cy="1003507"/>
            </a:xfrm>
          </p:grpSpPr>
          <p:sp>
            <p:nvSpPr>
              <p:cNvPr id="154" name="Google Shape;154;p26"/>
              <p:cNvSpPr/>
              <p:nvPr/>
            </p:nvSpPr>
            <p:spPr>
              <a:xfrm>
                <a:off x="-3216764" y="1642602"/>
                <a:ext cx="1370423" cy="878929"/>
              </a:xfrm>
              <a:custGeom>
                <a:avLst/>
                <a:gdLst/>
                <a:ahLst/>
                <a:cxnLst/>
                <a:rect l="l" t="t" r="r" b="b"/>
                <a:pathLst>
                  <a:path w="1191672" h="764286" extrusionOk="0">
                    <a:moveTo>
                      <a:pt x="1150144" y="0"/>
                    </a:moveTo>
                    <a:cubicBezTo>
                      <a:pt x="898112" y="5620"/>
                      <a:pt x="312896" y="5620"/>
                      <a:pt x="41529" y="0"/>
                    </a:cubicBezTo>
                    <a:cubicBezTo>
                      <a:pt x="18574" y="0"/>
                      <a:pt x="0" y="18574"/>
                      <a:pt x="0" y="41529"/>
                    </a:cubicBezTo>
                    <a:cubicBezTo>
                      <a:pt x="4001" y="321374"/>
                      <a:pt x="4667" y="482346"/>
                      <a:pt x="0" y="722757"/>
                    </a:cubicBezTo>
                    <a:cubicBezTo>
                      <a:pt x="0" y="745712"/>
                      <a:pt x="18574" y="764286"/>
                      <a:pt x="41529" y="764286"/>
                    </a:cubicBezTo>
                    <a:cubicBezTo>
                      <a:pt x="292703" y="756380"/>
                      <a:pt x="877443" y="755999"/>
                      <a:pt x="1150144" y="764286"/>
                    </a:cubicBezTo>
                    <a:cubicBezTo>
                      <a:pt x="1173099" y="764286"/>
                      <a:pt x="1191673" y="745712"/>
                      <a:pt x="1191673" y="722757"/>
                    </a:cubicBezTo>
                    <a:cubicBezTo>
                      <a:pt x="1184243" y="454914"/>
                      <a:pt x="1184053" y="296894"/>
                      <a:pt x="1191673" y="41529"/>
                    </a:cubicBezTo>
                    <a:cubicBezTo>
                      <a:pt x="1191673" y="18574"/>
                      <a:pt x="1173099" y="0"/>
                      <a:pt x="115014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5" name="Google Shape;155;p26"/>
              <p:cNvSpPr/>
              <p:nvPr/>
            </p:nvSpPr>
            <p:spPr>
              <a:xfrm>
                <a:off x="-3116620" y="1792382"/>
                <a:ext cx="579344" cy="579344"/>
              </a:xfrm>
              <a:custGeom>
                <a:avLst/>
                <a:gdLst/>
                <a:ahLst/>
                <a:cxnLst/>
                <a:rect l="l" t="t" r="r" b="b"/>
                <a:pathLst>
                  <a:path w="503777" h="503777" extrusionOk="0">
                    <a:moveTo>
                      <a:pt x="435483" y="503777"/>
                    </a:moveTo>
                    <a:lnTo>
                      <a:pt x="68294" y="503777"/>
                    </a:lnTo>
                    <a:cubicBezTo>
                      <a:pt x="30671" y="503777"/>
                      <a:pt x="0" y="473107"/>
                      <a:pt x="0" y="435483"/>
                    </a:cubicBezTo>
                    <a:lnTo>
                      <a:pt x="0" y="68294"/>
                    </a:lnTo>
                    <a:cubicBezTo>
                      <a:pt x="0" y="30670"/>
                      <a:pt x="30671" y="0"/>
                      <a:pt x="68294" y="0"/>
                    </a:cubicBezTo>
                    <a:lnTo>
                      <a:pt x="435483" y="0"/>
                    </a:lnTo>
                    <a:cubicBezTo>
                      <a:pt x="473107" y="0"/>
                      <a:pt x="503777" y="30670"/>
                      <a:pt x="503777" y="68294"/>
                    </a:cubicBezTo>
                    <a:lnTo>
                      <a:pt x="503777" y="435483"/>
                    </a:lnTo>
                    <a:cubicBezTo>
                      <a:pt x="503777" y="473107"/>
                      <a:pt x="473107" y="503777"/>
                      <a:pt x="435483" y="503777"/>
                    </a:cubicBezTo>
                    <a:close/>
                    <a:moveTo>
                      <a:pt x="68294" y="14192"/>
                    </a:moveTo>
                    <a:cubicBezTo>
                      <a:pt x="38481" y="14192"/>
                      <a:pt x="14192" y="38481"/>
                      <a:pt x="14192" y="68294"/>
                    </a:cubicBezTo>
                    <a:lnTo>
                      <a:pt x="14192" y="435483"/>
                    </a:lnTo>
                    <a:cubicBezTo>
                      <a:pt x="14192" y="465296"/>
                      <a:pt x="38481" y="489585"/>
                      <a:pt x="68294" y="489585"/>
                    </a:cubicBezTo>
                    <a:lnTo>
                      <a:pt x="435483" y="489585"/>
                    </a:lnTo>
                    <a:cubicBezTo>
                      <a:pt x="465296" y="489585"/>
                      <a:pt x="489585" y="465296"/>
                      <a:pt x="489585" y="435483"/>
                    </a:cubicBezTo>
                    <a:lnTo>
                      <a:pt x="489585" y="68294"/>
                    </a:lnTo>
                    <a:cubicBezTo>
                      <a:pt x="489585" y="38481"/>
                      <a:pt x="465296" y="14192"/>
                      <a:pt x="435483" y="14192"/>
                    </a:cubicBezTo>
                    <a:lnTo>
                      <a:pt x="68294" y="141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6" name="Google Shape;156;p26"/>
              <p:cNvSpPr/>
              <p:nvPr/>
            </p:nvSpPr>
            <p:spPr>
              <a:xfrm>
                <a:off x="-3009355" y="1933574"/>
                <a:ext cx="343050" cy="343001"/>
              </a:xfrm>
              <a:custGeom>
                <a:avLst/>
                <a:gdLst/>
                <a:ahLst/>
                <a:cxnLst/>
                <a:rect l="l" t="t" r="r" b="b"/>
                <a:pathLst>
                  <a:path w="298304" h="298262" extrusionOk="0">
                    <a:moveTo>
                      <a:pt x="291179" y="256638"/>
                    </a:moveTo>
                    <a:lnTo>
                      <a:pt x="41720" y="7178"/>
                    </a:lnTo>
                    <a:cubicBezTo>
                      <a:pt x="26384" y="-8157"/>
                      <a:pt x="0" y="2702"/>
                      <a:pt x="0" y="24419"/>
                    </a:cubicBezTo>
                    <a:lnTo>
                      <a:pt x="0" y="273878"/>
                    </a:lnTo>
                    <a:cubicBezTo>
                      <a:pt x="0" y="287404"/>
                      <a:pt x="10954" y="298262"/>
                      <a:pt x="24384" y="298262"/>
                    </a:cubicBezTo>
                    <a:lnTo>
                      <a:pt x="273844" y="298262"/>
                    </a:lnTo>
                    <a:cubicBezTo>
                      <a:pt x="295561" y="298262"/>
                      <a:pt x="306515" y="271973"/>
                      <a:pt x="291084" y="256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7" name="Google Shape;157;p26"/>
              <p:cNvSpPr/>
              <p:nvPr/>
            </p:nvSpPr>
            <p:spPr>
              <a:xfrm>
                <a:off x="-2826816" y="1905018"/>
                <a:ext cx="193004" cy="193005"/>
              </a:xfrm>
              <a:custGeom>
                <a:avLst/>
                <a:gdLst/>
                <a:ahLst/>
                <a:cxnLst/>
                <a:rect l="l" t="t" r="r" b="b"/>
                <a:pathLst>
                  <a:path w="167830" h="167830" extrusionOk="0">
                    <a:moveTo>
                      <a:pt x="167830" y="83915"/>
                    </a:moveTo>
                    <a:cubicBezTo>
                      <a:pt x="167830" y="130260"/>
                      <a:pt x="130260" y="167831"/>
                      <a:pt x="83915" y="167831"/>
                    </a:cubicBezTo>
                    <a:cubicBezTo>
                      <a:pt x="37570" y="167831"/>
                      <a:pt x="0" y="130260"/>
                      <a:pt x="0" y="83915"/>
                    </a:cubicBezTo>
                    <a:cubicBezTo>
                      <a:pt x="0" y="37570"/>
                      <a:pt x="37570" y="0"/>
                      <a:pt x="83915" y="0"/>
                    </a:cubicBezTo>
                    <a:cubicBezTo>
                      <a:pt x="130260" y="0"/>
                      <a:pt x="167830" y="37570"/>
                      <a:pt x="167830" y="839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8" name="Google Shape;158;p26"/>
              <p:cNvSpPr/>
              <p:nvPr/>
            </p:nvSpPr>
            <p:spPr>
              <a:xfrm>
                <a:off x="-2386796" y="2322580"/>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59" name="Google Shape;159;p26"/>
              <p:cNvSpPr/>
              <p:nvPr/>
            </p:nvSpPr>
            <p:spPr>
              <a:xfrm>
                <a:off x="-2386796" y="2202165"/>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0" name="Google Shape;160;p26"/>
              <p:cNvSpPr/>
              <p:nvPr/>
            </p:nvSpPr>
            <p:spPr>
              <a:xfrm>
                <a:off x="-2386796" y="2081860"/>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1" name="Google Shape;161;p26"/>
              <p:cNvSpPr/>
              <p:nvPr/>
            </p:nvSpPr>
            <p:spPr>
              <a:xfrm>
                <a:off x="-2386796" y="1961444"/>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2" name="Google Shape;162;p26"/>
              <p:cNvSpPr/>
              <p:nvPr/>
            </p:nvSpPr>
            <p:spPr>
              <a:xfrm>
                <a:off x="-2221460" y="1841029"/>
                <a:ext cx="262341" cy="16430"/>
              </a:xfrm>
              <a:custGeom>
                <a:avLst/>
                <a:gdLst/>
                <a:ahLst/>
                <a:cxnLst/>
                <a:rect l="l" t="t" r="r" b="b"/>
                <a:pathLst>
                  <a:path w="228123" h="14287" extrusionOk="0">
                    <a:moveTo>
                      <a:pt x="220980" y="14288"/>
                    </a:moveTo>
                    <a:lnTo>
                      <a:pt x="7144" y="14288"/>
                    </a:lnTo>
                    <a:cubicBezTo>
                      <a:pt x="3238" y="14288"/>
                      <a:pt x="0" y="11144"/>
                      <a:pt x="0" y="7144"/>
                    </a:cubicBezTo>
                    <a:cubicBezTo>
                      <a:pt x="0" y="3143"/>
                      <a:pt x="3143" y="0"/>
                      <a:pt x="7144" y="0"/>
                    </a:cubicBezTo>
                    <a:lnTo>
                      <a:pt x="220980" y="0"/>
                    </a:lnTo>
                    <a:cubicBezTo>
                      <a:pt x="224885" y="0"/>
                      <a:pt x="228124" y="3143"/>
                      <a:pt x="228124" y="7144"/>
                    </a:cubicBezTo>
                    <a:cubicBezTo>
                      <a:pt x="228124" y="11144"/>
                      <a:pt x="224980" y="14288"/>
                      <a:pt x="220980"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3" name="Google Shape;163;p26"/>
              <p:cNvSpPr/>
              <p:nvPr/>
            </p:nvSpPr>
            <p:spPr>
              <a:xfrm>
                <a:off x="-2002735" y="1518024"/>
                <a:ext cx="317219" cy="309333"/>
              </a:xfrm>
              <a:custGeom>
                <a:avLst/>
                <a:gdLst/>
                <a:ahLst/>
                <a:cxnLst/>
                <a:rect l="l" t="t" r="r" b="b"/>
                <a:pathLst>
                  <a:path w="275843" h="268985" extrusionOk="0">
                    <a:moveTo>
                      <a:pt x="275844" y="134493"/>
                    </a:moveTo>
                    <a:lnTo>
                      <a:pt x="243269" y="158496"/>
                    </a:lnTo>
                    <a:lnTo>
                      <a:pt x="262223" y="194310"/>
                    </a:lnTo>
                    <a:lnTo>
                      <a:pt x="222409" y="201835"/>
                    </a:lnTo>
                    <a:lnTo>
                      <a:pt x="223933" y="242316"/>
                    </a:lnTo>
                    <a:lnTo>
                      <a:pt x="184785" y="231839"/>
                    </a:lnTo>
                    <a:lnTo>
                      <a:pt x="168593" y="268986"/>
                    </a:lnTo>
                    <a:lnTo>
                      <a:pt x="137922" y="242506"/>
                    </a:lnTo>
                    <a:lnTo>
                      <a:pt x="107252" y="268986"/>
                    </a:lnTo>
                    <a:lnTo>
                      <a:pt x="91059" y="231839"/>
                    </a:lnTo>
                    <a:lnTo>
                      <a:pt x="51911" y="242316"/>
                    </a:lnTo>
                    <a:lnTo>
                      <a:pt x="53531" y="201835"/>
                    </a:lnTo>
                    <a:lnTo>
                      <a:pt x="13621" y="194310"/>
                    </a:lnTo>
                    <a:lnTo>
                      <a:pt x="32671" y="158496"/>
                    </a:lnTo>
                    <a:lnTo>
                      <a:pt x="0" y="134493"/>
                    </a:lnTo>
                    <a:lnTo>
                      <a:pt x="32671" y="110490"/>
                    </a:lnTo>
                    <a:lnTo>
                      <a:pt x="13621" y="74676"/>
                    </a:lnTo>
                    <a:lnTo>
                      <a:pt x="53531" y="67151"/>
                    </a:lnTo>
                    <a:lnTo>
                      <a:pt x="51911" y="26670"/>
                    </a:lnTo>
                    <a:lnTo>
                      <a:pt x="91059" y="37148"/>
                    </a:lnTo>
                    <a:lnTo>
                      <a:pt x="107252" y="0"/>
                    </a:lnTo>
                    <a:lnTo>
                      <a:pt x="137922" y="26480"/>
                    </a:lnTo>
                    <a:lnTo>
                      <a:pt x="168593" y="0"/>
                    </a:lnTo>
                    <a:lnTo>
                      <a:pt x="184785" y="37148"/>
                    </a:lnTo>
                    <a:lnTo>
                      <a:pt x="223933" y="26670"/>
                    </a:lnTo>
                    <a:lnTo>
                      <a:pt x="222409" y="67151"/>
                    </a:lnTo>
                    <a:lnTo>
                      <a:pt x="262223" y="74676"/>
                    </a:lnTo>
                    <a:lnTo>
                      <a:pt x="243269" y="110490"/>
                    </a:lnTo>
                    <a:lnTo>
                      <a:pt x="275844" y="1344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nvGrpSpPr>
            <p:cNvPr id="164" name="Google Shape;164;p26"/>
            <p:cNvGrpSpPr/>
            <p:nvPr/>
          </p:nvGrpSpPr>
          <p:grpSpPr>
            <a:xfrm>
              <a:off x="940877" y="1678701"/>
              <a:ext cx="168945" cy="502292"/>
              <a:chOff x="-4085190" y="1711082"/>
              <a:chExt cx="153710" cy="456997"/>
            </a:xfrm>
          </p:grpSpPr>
          <p:sp>
            <p:nvSpPr>
              <p:cNvPr id="165" name="Google Shape;165;p26"/>
              <p:cNvSpPr/>
              <p:nvPr/>
            </p:nvSpPr>
            <p:spPr>
              <a:xfrm>
                <a:off x="-3972666" y="1711082"/>
                <a:ext cx="41186" cy="41185"/>
              </a:xfrm>
              <a:custGeom>
                <a:avLst/>
                <a:gdLst/>
                <a:ahLst/>
                <a:cxnLst/>
                <a:rect l="l" t="t" r="r" b="b"/>
                <a:pathLst>
                  <a:path w="35814"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6" name="Google Shape;166;p26"/>
              <p:cNvSpPr/>
              <p:nvPr/>
            </p:nvSpPr>
            <p:spPr>
              <a:xfrm>
                <a:off x="-3972666" y="1849685"/>
                <a:ext cx="41186" cy="41185"/>
              </a:xfrm>
              <a:custGeom>
                <a:avLst/>
                <a:gdLst/>
                <a:ahLst/>
                <a:cxnLst/>
                <a:rect l="l" t="t" r="r" b="b"/>
                <a:pathLst>
                  <a:path w="35814"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7" name="Google Shape;167;p26"/>
              <p:cNvSpPr/>
              <p:nvPr/>
            </p:nvSpPr>
            <p:spPr>
              <a:xfrm>
                <a:off x="-3972666" y="1988288"/>
                <a:ext cx="41186" cy="41186"/>
              </a:xfrm>
              <a:custGeom>
                <a:avLst/>
                <a:gdLst/>
                <a:ahLst/>
                <a:cxnLst/>
                <a:rect l="l" t="t" r="r" b="b"/>
                <a:pathLst>
                  <a:path w="35814" h="35814"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8" name="Google Shape;168;p26"/>
              <p:cNvSpPr/>
              <p:nvPr/>
            </p:nvSpPr>
            <p:spPr>
              <a:xfrm>
                <a:off x="-3972666" y="2126892"/>
                <a:ext cx="41186" cy="41186"/>
              </a:xfrm>
              <a:custGeom>
                <a:avLst/>
                <a:gdLst/>
                <a:ahLst/>
                <a:cxnLst/>
                <a:rect l="l" t="t" r="r" b="b"/>
                <a:pathLst>
                  <a:path w="35814" h="35814" extrusionOk="0">
                    <a:moveTo>
                      <a:pt x="0" y="17907"/>
                    </a:moveTo>
                    <a:cubicBezTo>
                      <a:pt x="0" y="27813"/>
                      <a:pt x="8001" y="35814"/>
                      <a:pt x="17907" y="35814"/>
                    </a:cubicBezTo>
                    <a:cubicBezTo>
                      <a:pt x="27813" y="35814"/>
                      <a:pt x="35814" y="27813"/>
                      <a:pt x="35814" y="17907"/>
                    </a:cubicBezTo>
                    <a:cubicBezTo>
                      <a:pt x="35814" y="8001"/>
                      <a:pt x="27813" y="0"/>
                      <a:pt x="17907" y="0"/>
                    </a:cubicBezTo>
                    <a:cubicBezTo>
                      <a:pt x="8001" y="0"/>
                      <a:pt x="0" y="8001"/>
                      <a:pt x="0"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69" name="Google Shape;169;p26"/>
              <p:cNvSpPr/>
              <p:nvPr/>
            </p:nvSpPr>
            <p:spPr>
              <a:xfrm>
                <a:off x="-4085190" y="1711082"/>
                <a:ext cx="41185" cy="41185"/>
              </a:xfrm>
              <a:custGeom>
                <a:avLst/>
                <a:gdLst/>
                <a:ahLst/>
                <a:cxnLst/>
                <a:rect l="l" t="t" r="r" b="b"/>
                <a:pathLst>
                  <a:path w="35813"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0" name="Google Shape;170;p26"/>
              <p:cNvSpPr/>
              <p:nvPr/>
            </p:nvSpPr>
            <p:spPr>
              <a:xfrm>
                <a:off x="-4085190" y="1849685"/>
                <a:ext cx="41185" cy="41185"/>
              </a:xfrm>
              <a:custGeom>
                <a:avLst/>
                <a:gdLst/>
                <a:ahLst/>
                <a:cxnLst/>
                <a:rect l="l" t="t" r="r" b="b"/>
                <a:pathLst>
                  <a:path w="35813"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1" name="Google Shape;171;p26"/>
              <p:cNvSpPr/>
              <p:nvPr/>
            </p:nvSpPr>
            <p:spPr>
              <a:xfrm>
                <a:off x="-4085190" y="1988288"/>
                <a:ext cx="41185" cy="41186"/>
              </a:xfrm>
              <a:custGeom>
                <a:avLst/>
                <a:gdLst/>
                <a:ahLst/>
                <a:cxnLst/>
                <a:rect l="l" t="t" r="r" b="b"/>
                <a:pathLst>
                  <a:path w="35813" h="35814"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2" name="Google Shape;172;p26"/>
              <p:cNvSpPr/>
              <p:nvPr/>
            </p:nvSpPr>
            <p:spPr>
              <a:xfrm>
                <a:off x="-4085190" y="2126892"/>
                <a:ext cx="41185" cy="41186"/>
              </a:xfrm>
              <a:custGeom>
                <a:avLst/>
                <a:gdLst/>
                <a:ahLst/>
                <a:cxnLst/>
                <a:rect l="l" t="t" r="r" b="b"/>
                <a:pathLst>
                  <a:path w="35813" h="35814"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nvGrpSpPr>
            <p:cNvPr id="173" name="Google Shape;173;p26"/>
            <p:cNvGrpSpPr/>
            <p:nvPr/>
          </p:nvGrpSpPr>
          <p:grpSpPr>
            <a:xfrm>
              <a:off x="4928683" y="4429032"/>
              <a:ext cx="502288" cy="168947"/>
              <a:chOff x="-456997" y="4213394"/>
              <a:chExt cx="456992" cy="153711"/>
            </a:xfrm>
          </p:grpSpPr>
          <p:sp>
            <p:nvSpPr>
              <p:cNvPr id="174" name="Google Shape;174;p26"/>
              <p:cNvSpPr/>
              <p:nvPr/>
            </p:nvSpPr>
            <p:spPr>
              <a:xfrm>
                <a:off x="-456997" y="4213394"/>
                <a:ext cx="41185" cy="41185"/>
              </a:xfrm>
              <a:custGeom>
                <a:avLst/>
                <a:gdLst/>
                <a:ahLst/>
                <a:cxnLst/>
                <a:rect l="l" t="t" r="r" b="b"/>
                <a:pathLst>
                  <a:path w="35813" h="35813"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5" name="Google Shape;175;p26"/>
              <p:cNvSpPr/>
              <p:nvPr/>
            </p:nvSpPr>
            <p:spPr>
              <a:xfrm>
                <a:off x="-318394" y="4213394"/>
                <a:ext cx="41185" cy="41185"/>
              </a:xfrm>
              <a:custGeom>
                <a:avLst/>
                <a:gdLst/>
                <a:ahLst/>
                <a:cxnLst/>
                <a:rect l="l" t="t" r="r" b="b"/>
                <a:pathLst>
                  <a:path w="35813" h="35813" extrusionOk="0">
                    <a:moveTo>
                      <a:pt x="35814" y="17907"/>
                    </a:moveTo>
                    <a:cubicBezTo>
                      <a:pt x="35814" y="27797"/>
                      <a:pt x="27797" y="35814"/>
                      <a:pt x="17907" y="35814"/>
                    </a:cubicBezTo>
                    <a:cubicBezTo>
                      <a:pt x="8017" y="35814"/>
                      <a:pt x="0" y="27797"/>
                      <a:pt x="0" y="17907"/>
                    </a:cubicBezTo>
                    <a:cubicBezTo>
                      <a:pt x="0" y="8017"/>
                      <a:pt x="8017" y="0"/>
                      <a:pt x="17907" y="0"/>
                    </a:cubicBezTo>
                    <a:cubicBezTo>
                      <a:pt x="27797" y="0"/>
                      <a:pt x="35814" y="8017"/>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6" name="Google Shape;176;p26"/>
              <p:cNvSpPr/>
              <p:nvPr/>
            </p:nvSpPr>
            <p:spPr>
              <a:xfrm>
                <a:off x="-179792" y="4213394"/>
                <a:ext cx="41186" cy="41185"/>
              </a:xfrm>
              <a:custGeom>
                <a:avLst/>
                <a:gdLst/>
                <a:ahLst/>
                <a:cxnLst/>
                <a:rect l="l" t="t" r="r" b="b"/>
                <a:pathLst>
                  <a:path w="35814" h="35813"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7" name="Google Shape;177;p26"/>
              <p:cNvSpPr/>
              <p:nvPr/>
            </p:nvSpPr>
            <p:spPr>
              <a:xfrm>
                <a:off x="-41191" y="4213394"/>
                <a:ext cx="41186" cy="41185"/>
              </a:xfrm>
              <a:custGeom>
                <a:avLst/>
                <a:gdLst/>
                <a:ahLst/>
                <a:cxnLst/>
                <a:rect l="l" t="t" r="r" b="b"/>
                <a:pathLst>
                  <a:path w="35814" h="35813" extrusionOk="0">
                    <a:moveTo>
                      <a:pt x="17907" y="35814"/>
                    </a:moveTo>
                    <a:cubicBezTo>
                      <a:pt x="27813" y="35814"/>
                      <a:pt x="35814" y="27813"/>
                      <a:pt x="35814" y="17907"/>
                    </a:cubicBezTo>
                    <a:cubicBezTo>
                      <a:pt x="35814" y="8001"/>
                      <a:pt x="27813" y="0"/>
                      <a:pt x="17907" y="0"/>
                    </a:cubicBezTo>
                    <a:cubicBezTo>
                      <a:pt x="8001" y="0"/>
                      <a:pt x="0" y="8001"/>
                      <a:pt x="0" y="17907"/>
                    </a:cubicBezTo>
                    <a:cubicBezTo>
                      <a:pt x="0" y="27813"/>
                      <a:pt x="8001" y="35814"/>
                      <a:pt x="17907" y="358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8" name="Google Shape;178;p26"/>
              <p:cNvSpPr/>
              <p:nvPr/>
            </p:nvSpPr>
            <p:spPr>
              <a:xfrm>
                <a:off x="-456997" y="4325919"/>
                <a:ext cx="41185" cy="41186"/>
              </a:xfrm>
              <a:custGeom>
                <a:avLst/>
                <a:gdLst/>
                <a:ahLst/>
                <a:cxnLst/>
                <a:rect l="l" t="t" r="r" b="b"/>
                <a:pathLst>
                  <a:path w="35813"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79" name="Google Shape;179;p26"/>
              <p:cNvSpPr/>
              <p:nvPr/>
            </p:nvSpPr>
            <p:spPr>
              <a:xfrm>
                <a:off x="-318394" y="4325919"/>
                <a:ext cx="41186" cy="41186"/>
              </a:xfrm>
              <a:custGeom>
                <a:avLst/>
                <a:gdLst/>
                <a:ahLst/>
                <a:cxnLst/>
                <a:rect l="l" t="t" r="r" b="b"/>
                <a:pathLst>
                  <a:path w="35814"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0" name="Google Shape;180;p26"/>
              <p:cNvSpPr/>
              <p:nvPr/>
            </p:nvSpPr>
            <p:spPr>
              <a:xfrm>
                <a:off x="-179792" y="4325919"/>
                <a:ext cx="41186" cy="41186"/>
              </a:xfrm>
              <a:custGeom>
                <a:avLst/>
                <a:gdLst/>
                <a:ahLst/>
                <a:cxnLst/>
                <a:rect l="l" t="t" r="r" b="b"/>
                <a:pathLst>
                  <a:path w="35814"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1" name="Google Shape;181;p26"/>
              <p:cNvSpPr/>
              <p:nvPr/>
            </p:nvSpPr>
            <p:spPr>
              <a:xfrm>
                <a:off x="-41191" y="4325919"/>
                <a:ext cx="41186" cy="41186"/>
              </a:xfrm>
              <a:custGeom>
                <a:avLst/>
                <a:gdLst/>
                <a:ahLst/>
                <a:cxnLst/>
                <a:rect l="l" t="t" r="r" b="b"/>
                <a:pathLst>
                  <a:path w="35814"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nvGrpSpPr>
            <p:cNvPr id="182" name="Google Shape;182;p26"/>
            <p:cNvGrpSpPr/>
            <p:nvPr/>
          </p:nvGrpSpPr>
          <p:grpSpPr>
            <a:xfrm>
              <a:off x="791910" y="2437154"/>
              <a:ext cx="924026" cy="924026"/>
              <a:chOff x="-4220724" y="2401140"/>
              <a:chExt cx="840699" cy="840699"/>
            </a:xfrm>
          </p:grpSpPr>
          <p:sp>
            <p:nvSpPr>
              <p:cNvPr id="183" name="Google Shape;183;p26"/>
              <p:cNvSpPr/>
              <p:nvPr/>
            </p:nvSpPr>
            <p:spPr>
              <a:xfrm>
                <a:off x="-4220724" y="2401140"/>
                <a:ext cx="840699" cy="840699"/>
              </a:xfrm>
              <a:custGeom>
                <a:avLst/>
                <a:gdLst/>
                <a:ahLst/>
                <a:cxnLst/>
                <a:rect l="l" t="t" r="r" b="b"/>
                <a:pathLst>
                  <a:path w="731043" h="731043" extrusionOk="0">
                    <a:moveTo>
                      <a:pt x="696087" y="0"/>
                    </a:moveTo>
                    <a:cubicBezTo>
                      <a:pt x="483870" y="4763"/>
                      <a:pt x="263462" y="4763"/>
                      <a:pt x="34957" y="0"/>
                    </a:cubicBezTo>
                    <a:cubicBezTo>
                      <a:pt x="15621" y="0"/>
                      <a:pt x="0" y="15621"/>
                      <a:pt x="0" y="34957"/>
                    </a:cubicBezTo>
                    <a:cubicBezTo>
                      <a:pt x="3334" y="270605"/>
                      <a:pt x="3905" y="493681"/>
                      <a:pt x="0" y="696087"/>
                    </a:cubicBezTo>
                    <a:cubicBezTo>
                      <a:pt x="0" y="715423"/>
                      <a:pt x="15621" y="731044"/>
                      <a:pt x="34957" y="731044"/>
                    </a:cubicBezTo>
                    <a:cubicBezTo>
                      <a:pt x="246412" y="724376"/>
                      <a:pt x="466439" y="724090"/>
                      <a:pt x="696087" y="731044"/>
                    </a:cubicBezTo>
                    <a:cubicBezTo>
                      <a:pt x="715423" y="731044"/>
                      <a:pt x="731044" y="715423"/>
                      <a:pt x="731044" y="696087"/>
                    </a:cubicBezTo>
                    <a:cubicBezTo>
                      <a:pt x="724757" y="470535"/>
                      <a:pt x="724567" y="250031"/>
                      <a:pt x="731044" y="34957"/>
                    </a:cubicBezTo>
                    <a:cubicBezTo>
                      <a:pt x="731044" y="15621"/>
                      <a:pt x="715423" y="0"/>
                      <a:pt x="6960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4" name="Google Shape;184;p26"/>
              <p:cNvSpPr/>
              <p:nvPr/>
            </p:nvSpPr>
            <p:spPr>
              <a:xfrm rot="-4599570">
                <a:off x="-4092494" y="2535046"/>
                <a:ext cx="583724" cy="583724"/>
              </a:xfrm>
              <a:custGeom>
                <a:avLst/>
                <a:gdLst/>
                <a:ahLst/>
                <a:cxnLst/>
                <a:rect l="l" t="t" r="r" b="b"/>
                <a:pathLst>
                  <a:path w="508253" h="508253" extrusionOk="0">
                    <a:moveTo>
                      <a:pt x="508254" y="254127"/>
                    </a:moveTo>
                    <a:cubicBezTo>
                      <a:pt x="508254" y="394477"/>
                      <a:pt x="394477" y="508254"/>
                      <a:pt x="254127" y="508254"/>
                    </a:cubicBezTo>
                    <a:cubicBezTo>
                      <a:pt x="113777" y="508254"/>
                      <a:pt x="0" y="394477"/>
                      <a:pt x="0" y="254127"/>
                    </a:cubicBezTo>
                    <a:cubicBezTo>
                      <a:pt x="0" y="113777"/>
                      <a:pt x="113777" y="0"/>
                      <a:pt x="254127" y="0"/>
                    </a:cubicBezTo>
                    <a:cubicBezTo>
                      <a:pt x="394477" y="0"/>
                      <a:pt x="508254" y="113777"/>
                      <a:pt x="508254" y="2541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5" name="Google Shape;185;p26"/>
              <p:cNvSpPr/>
              <p:nvPr/>
            </p:nvSpPr>
            <p:spPr>
              <a:xfrm>
                <a:off x="-4008384" y="2618195"/>
                <a:ext cx="416023" cy="416023"/>
              </a:xfrm>
              <a:custGeom>
                <a:avLst/>
                <a:gdLst/>
                <a:ahLst/>
                <a:cxnLst/>
                <a:rect l="l" t="t" r="r" b="b"/>
                <a:pathLst>
                  <a:path w="361759" h="361759" extrusionOk="0">
                    <a:moveTo>
                      <a:pt x="361760" y="180880"/>
                    </a:moveTo>
                    <a:cubicBezTo>
                      <a:pt x="361760" y="280777"/>
                      <a:pt x="280777" y="361760"/>
                      <a:pt x="180880" y="361760"/>
                    </a:cubicBezTo>
                    <a:cubicBezTo>
                      <a:pt x="80983" y="361760"/>
                      <a:pt x="0" y="280777"/>
                      <a:pt x="0" y="180880"/>
                    </a:cubicBezTo>
                    <a:cubicBezTo>
                      <a:pt x="0" y="80983"/>
                      <a:pt x="80983" y="0"/>
                      <a:pt x="180880" y="0"/>
                    </a:cubicBezTo>
                    <a:cubicBezTo>
                      <a:pt x="280777" y="0"/>
                      <a:pt x="361760" y="80983"/>
                      <a:pt x="361760" y="1808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6" name="Google Shape;186;p26"/>
              <p:cNvSpPr/>
              <p:nvPr/>
            </p:nvSpPr>
            <p:spPr>
              <a:xfrm rot="-4599570">
                <a:off x="-3927562" y="2699388"/>
                <a:ext cx="254230" cy="254230"/>
              </a:xfrm>
              <a:custGeom>
                <a:avLst/>
                <a:gdLst/>
                <a:ahLst/>
                <a:cxnLst/>
                <a:rect l="l" t="t" r="r" b="b"/>
                <a:pathLst>
                  <a:path w="221360" h="221360" extrusionOk="0">
                    <a:moveTo>
                      <a:pt x="221361" y="110680"/>
                    </a:moveTo>
                    <a:cubicBezTo>
                      <a:pt x="221361" y="171808"/>
                      <a:pt x="171808" y="221361"/>
                      <a:pt x="110681" y="221361"/>
                    </a:cubicBezTo>
                    <a:cubicBezTo>
                      <a:pt x="49553" y="221361"/>
                      <a:pt x="0" y="171808"/>
                      <a:pt x="0" y="110680"/>
                    </a:cubicBezTo>
                    <a:cubicBezTo>
                      <a:pt x="0" y="49553"/>
                      <a:pt x="49553" y="0"/>
                      <a:pt x="110681" y="0"/>
                    </a:cubicBezTo>
                    <a:cubicBezTo>
                      <a:pt x="171808" y="0"/>
                      <a:pt x="221361" y="49553"/>
                      <a:pt x="221361" y="1106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7" name="Google Shape;187;p26"/>
              <p:cNvSpPr/>
              <p:nvPr/>
            </p:nvSpPr>
            <p:spPr>
              <a:xfrm>
                <a:off x="-3852799" y="2773781"/>
                <a:ext cx="104936" cy="104936"/>
              </a:xfrm>
              <a:custGeom>
                <a:avLst/>
                <a:gdLst/>
                <a:ahLst/>
                <a:cxnLst/>
                <a:rect l="l" t="t" r="r" b="b"/>
                <a:pathLst>
                  <a:path w="91249" h="91249" extrusionOk="0">
                    <a:moveTo>
                      <a:pt x="91250" y="45625"/>
                    </a:moveTo>
                    <a:cubicBezTo>
                      <a:pt x="91250" y="70823"/>
                      <a:pt x="70823" y="91250"/>
                      <a:pt x="45625" y="91250"/>
                    </a:cubicBezTo>
                    <a:cubicBezTo>
                      <a:pt x="20427" y="91250"/>
                      <a:pt x="0" y="70823"/>
                      <a:pt x="0" y="45625"/>
                    </a:cubicBezTo>
                    <a:cubicBezTo>
                      <a:pt x="0" y="20427"/>
                      <a:pt x="20427" y="0"/>
                      <a:pt x="45625" y="0"/>
                    </a:cubicBezTo>
                    <a:cubicBezTo>
                      <a:pt x="70823" y="0"/>
                      <a:pt x="91250" y="20427"/>
                      <a:pt x="91250" y="45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8" name="Google Shape;188;p26"/>
              <p:cNvSpPr/>
              <p:nvPr/>
            </p:nvSpPr>
            <p:spPr>
              <a:xfrm>
                <a:off x="-3807602" y="2572779"/>
                <a:ext cx="260699" cy="260753"/>
              </a:xfrm>
              <a:custGeom>
                <a:avLst/>
                <a:gdLst/>
                <a:ahLst/>
                <a:cxnLst/>
                <a:rect l="l" t="t" r="r" b="b"/>
                <a:pathLst>
                  <a:path w="226695" h="226742" extrusionOk="0">
                    <a:moveTo>
                      <a:pt x="6334" y="226743"/>
                    </a:moveTo>
                    <a:cubicBezTo>
                      <a:pt x="4715" y="226743"/>
                      <a:pt x="3096" y="226076"/>
                      <a:pt x="1857" y="224838"/>
                    </a:cubicBezTo>
                    <a:cubicBezTo>
                      <a:pt x="-619" y="222361"/>
                      <a:pt x="-619" y="218265"/>
                      <a:pt x="1857" y="215789"/>
                    </a:cubicBezTo>
                    <a:lnTo>
                      <a:pt x="215789" y="1857"/>
                    </a:lnTo>
                    <a:cubicBezTo>
                      <a:pt x="218265" y="-619"/>
                      <a:pt x="222361" y="-619"/>
                      <a:pt x="224838" y="1857"/>
                    </a:cubicBezTo>
                    <a:cubicBezTo>
                      <a:pt x="227314" y="4334"/>
                      <a:pt x="227314" y="8430"/>
                      <a:pt x="224838" y="10906"/>
                    </a:cubicBezTo>
                    <a:lnTo>
                      <a:pt x="10906" y="224838"/>
                    </a:lnTo>
                    <a:cubicBezTo>
                      <a:pt x="9668" y="226076"/>
                      <a:pt x="8049" y="226743"/>
                      <a:pt x="6429" y="226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89" name="Google Shape;189;p26"/>
              <p:cNvSpPr/>
              <p:nvPr/>
            </p:nvSpPr>
            <p:spPr>
              <a:xfrm>
                <a:off x="-3586880" y="3112236"/>
                <a:ext cx="130458" cy="14677"/>
              </a:xfrm>
              <a:custGeom>
                <a:avLst/>
                <a:gdLst/>
                <a:ahLst/>
                <a:cxnLst/>
                <a:rect l="l" t="t" r="r" b="b"/>
                <a:pathLst>
                  <a:path w="113442" h="12763" extrusionOk="0">
                    <a:moveTo>
                      <a:pt x="107061" y="12763"/>
                    </a:moveTo>
                    <a:lnTo>
                      <a:pt x="6382" y="12763"/>
                    </a:lnTo>
                    <a:cubicBezTo>
                      <a:pt x="2858" y="12763"/>
                      <a:pt x="0" y="9906"/>
                      <a:pt x="0" y="6382"/>
                    </a:cubicBezTo>
                    <a:cubicBezTo>
                      <a:pt x="0" y="2858"/>
                      <a:pt x="2858" y="0"/>
                      <a:pt x="6382" y="0"/>
                    </a:cubicBezTo>
                    <a:lnTo>
                      <a:pt x="107061" y="0"/>
                    </a:lnTo>
                    <a:cubicBezTo>
                      <a:pt x="110585" y="0"/>
                      <a:pt x="113443" y="2858"/>
                      <a:pt x="113443" y="6382"/>
                    </a:cubicBezTo>
                    <a:cubicBezTo>
                      <a:pt x="113443" y="9906"/>
                      <a:pt x="110585" y="12763"/>
                      <a:pt x="107061"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0" name="Google Shape;190;p26"/>
              <p:cNvSpPr/>
              <p:nvPr/>
            </p:nvSpPr>
            <p:spPr>
              <a:xfrm>
                <a:off x="-3625229" y="3146312"/>
                <a:ext cx="168797" cy="14677"/>
              </a:xfrm>
              <a:custGeom>
                <a:avLst/>
                <a:gdLst/>
                <a:ahLst/>
                <a:cxnLst/>
                <a:rect l="l" t="t" r="r" b="b"/>
                <a:pathLst>
                  <a:path w="146780" h="12763" extrusionOk="0">
                    <a:moveTo>
                      <a:pt x="140398" y="12763"/>
                    </a:moveTo>
                    <a:lnTo>
                      <a:pt x="6382" y="12763"/>
                    </a:lnTo>
                    <a:cubicBezTo>
                      <a:pt x="2858" y="12763"/>
                      <a:pt x="0" y="9906"/>
                      <a:pt x="0" y="6382"/>
                    </a:cubicBezTo>
                    <a:cubicBezTo>
                      <a:pt x="0" y="2858"/>
                      <a:pt x="2858" y="0"/>
                      <a:pt x="6382" y="0"/>
                    </a:cubicBezTo>
                    <a:lnTo>
                      <a:pt x="140398" y="0"/>
                    </a:lnTo>
                    <a:cubicBezTo>
                      <a:pt x="143923" y="0"/>
                      <a:pt x="146780" y="2858"/>
                      <a:pt x="146780" y="6382"/>
                    </a:cubicBezTo>
                    <a:cubicBezTo>
                      <a:pt x="146780" y="9906"/>
                      <a:pt x="143923" y="12763"/>
                      <a:pt x="140398"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
          <p:nvSpPr>
            <p:cNvPr id="191" name="Google Shape;191;p26"/>
            <p:cNvSpPr/>
            <p:nvPr/>
          </p:nvSpPr>
          <p:spPr>
            <a:xfrm>
              <a:off x="3070641" y="2825148"/>
              <a:ext cx="742388" cy="465587"/>
            </a:xfrm>
            <a:custGeom>
              <a:avLst/>
              <a:gdLst/>
              <a:ahLst/>
              <a:cxnLst/>
              <a:rect l="l" t="t" r="r" b="b"/>
              <a:pathLst>
                <a:path w="587311" h="368331" extrusionOk="0">
                  <a:moveTo>
                    <a:pt x="520922" y="368332"/>
                  </a:moveTo>
                  <a:lnTo>
                    <a:pt x="0" y="368332"/>
                  </a:lnTo>
                  <a:lnTo>
                    <a:pt x="66294" y="0"/>
                  </a:lnTo>
                  <a:lnTo>
                    <a:pt x="587312" y="0"/>
                  </a:lnTo>
                  <a:lnTo>
                    <a:pt x="520922" y="36833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2" name="Google Shape;192;p26"/>
            <p:cNvSpPr/>
            <p:nvPr/>
          </p:nvSpPr>
          <p:spPr>
            <a:xfrm>
              <a:off x="3386397" y="3002537"/>
              <a:ext cx="111009" cy="111009"/>
            </a:xfrm>
            <a:custGeom>
              <a:avLst/>
              <a:gdLst/>
              <a:ahLst/>
              <a:cxnLst/>
              <a:rect l="l" t="t" r="r" b="b"/>
              <a:pathLst>
                <a:path w="87820" h="87820" extrusionOk="0">
                  <a:moveTo>
                    <a:pt x="87821" y="43910"/>
                  </a:moveTo>
                  <a:cubicBezTo>
                    <a:pt x="87821" y="68161"/>
                    <a:pt x="68161" y="87821"/>
                    <a:pt x="43910" y="87821"/>
                  </a:cubicBezTo>
                  <a:cubicBezTo>
                    <a:pt x="19659" y="87821"/>
                    <a:pt x="0" y="68161"/>
                    <a:pt x="0" y="43910"/>
                  </a:cubicBezTo>
                  <a:cubicBezTo>
                    <a:pt x="0" y="19659"/>
                    <a:pt x="19659" y="0"/>
                    <a:pt x="43910" y="0"/>
                  </a:cubicBezTo>
                  <a:cubicBezTo>
                    <a:pt x="68161" y="0"/>
                    <a:pt x="87821" y="19659"/>
                    <a:pt x="87821" y="43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3" name="Google Shape;193;p26"/>
            <p:cNvSpPr/>
            <p:nvPr/>
          </p:nvSpPr>
          <p:spPr>
            <a:xfrm>
              <a:off x="2732847" y="3290839"/>
              <a:ext cx="996192" cy="54541"/>
            </a:xfrm>
            <a:custGeom>
              <a:avLst/>
              <a:gdLst/>
              <a:ahLst/>
              <a:cxnLst/>
              <a:rect l="l" t="t" r="r" b="b"/>
              <a:pathLst>
                <a:path w="788098" h="43148" extrusionOk="0">
                  <a:moveTo>
                    <a:pt x="0" y="0"/>
                  </a:moveTo>
                  <a:lnTo>
                    <a:pt x="788099" y="0"/>
                  </a:lnTo>
                  <a:lnTo>
                    <a:pt x="788099" y="43148"/>
                  </a:lnTo>
                  <a:lnTo>
                    <a:pt x="0" y="43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4" name="Google Shape;194;p26"/>
            <p:cNvSpPr/>
            <p:nvPr/>
          </p:nvSpPr>
          <p:spPr>
            <a:xfrm>
              <a:off x="2804380" y="3349728"/>
              <a:ext cx="1263843" cy="74045"/>
            </a:xfrm>
            <a:custGeom>
              <a:avLst/>
              <a:gdLst/>
              <a:ahLst/>
              <a:cxnLst/>
              <a:rect l="l" t="t" r="r" b="b"/>
              <a:pathLst>
                <a:path w="999839" h="58578" extrusionOk="0">
                  <a:moveTo>
                    <a:pt x="962692" y="58579"/>
                  </a:moveTo>
                  <a:lnTo>
                    <a:pt x="37243" y="58579"/>
                  </a:lnTo>
                  <a:lnTo>
                    <a:pt x="0" y="0"/>
                  </a:lnTo>
                  <a:lnTo>
                    <a:pt x="999839" y="0"/>
                  </a:lnTo>
                  <a:lnTo>
                    <a:pt x="962692" y="585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5" name="Google Shape;195;p26"/>
            <p:cNvSpPr/>
            <p:nvPr/>
          </p:nvSpPr>
          <p:spPr>
            <a:xfrm>
              <a:off x="2725862" y="3420298"/>
              <a:ext cx="837745" cy="1187990"/>
            </a:xfrm>
            <a:custGeom>
              <a:avLst/>
              <a:gdLst/>
              <a:ahLst/>
              <a:cxnLst/>
              <a:rect l="l" t="t" r="r" b="b"/>
              <a:pathLst>
                <a:path w="662749" h="939831" extrusionOk="0">
                  <a:moveTo>
                    <a:pt x="662750" y="939832"/>
                  </a:moveTo>
                  <a:lnTo>
                    <a:pt x="0" y="939832"/>
                  </a:lnTo>
                  <a:lnTo>
                    <a:pt x="141446" y="2096"/>
                  </a:lnTo>
                  <a:lnTo>
                    <a:pt x="150781" y="3524"/>
                  </a:lnTo>
                  <a:lnTo>
                    <a:pt x="11049" y="930402"/>
                  </a:lnTo>
                  <a:lnTo>
                    <a:pt x="651796" y="930402"/>
                  </a:lnTo>
                  <a:lnTo>
                    <a:pt x="511969" y="1429"/>
                  </a:lnTo>
                  <a:lnTo>
                    <a:pt x="521399" y="0"/>
                  </a:lnTo>
                  <a:lnTo>
                    <a:pt x="662750" y="9398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6" name="Google Shape;196;p26"/>
            <p:cNvSpPr/>
            <p:nvPr/>
          </p:nvSpPr>
          <p:spPr>
            <a:xfrm>
              <a:off x="3310287" y="3420298"/>
              <a:ext cx="837745" cy="1187990"/>
            </a:xfrm>
            <a:custGeom>
              <a:avLst/>
              <a:gdLst/>
              <a:ahLst/>
              <a:cxnLst/>
              <a:rect l="l" t="t" r="r" b="b"/>
              <a:pathLst>
                <a:path w="662749" h="939831" extrusionOk="0">
                  <a:moveTo>
                    <a:pt x="662750" y="939832"/>
                  </a:moveTo>
                  <a:lnTo>
                    <a:pt x="0" y="939832"/>
                  </a:lnTo>
                  <a:lnTo>
                    <a:pt x="141351" y="2096"/>
                  </a:lnTo>
                  <a:lnTo>
                    <a:pt x="150781" y="3524"/>
                  </a:lnTo>
                  <a:lnTo>
                    <a:pt x="11049" y="930402"/>
                  </a:lnTo>
                  <a:lnTo>
                    <a:pt x="651701" y="930402"/>
                  </a:lnTo>
                  <a:lnTo>
                    <a:pt x="512064" y="1429"/>
                  </a:lnTo>
                  <a:lnTo>
                    <a:pt x="521398" y="0"/>
                  </a:lnTo>
                  <a:lnTo>
                    <a:pt x="662750" y="9398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7" name="Google Shape;197;p26"/>
            <p:cNvSpPr/>
            <p:nvPr/>
          </p:nvSpPr>
          <p:spPr>
            <a:xfrm>
              <a:off x="1602894" y="3562040"/>
              <a:ext cx="778147" cy="61645"/>
            </a:xfrm>
            <a:custGeom>
              <a:avLst/>
              <a:gdLst/>
              <a:ahLst/>
              <a:cxnLst/>
              <a:rect l="l" t="t" r="r" b="b"/>
              <a:pathLst>
                <a:path w="615600" h="48768" extrusionOk="0">
                  <a:moveTo>
                    <a:pt x="584740" y="48768"/>
                  </a:moveTo>
                  <a:lnTo>
                    <a:pt x="30861" y="48768"/>
                  </a:lnTo>
                  <a:lnTo>
                    <a:pt x="0" y="0"/>
                  </a:lnTo>
                  <a:lnTo>
                    <a:pt x="615601" y="0"/>
                  </a:lnTo>
                  <a:lnTo>
                    <a:pt x="584740" y="487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8" name="Google Shape;198;p26"/>
            <p:cNvSpPr/>
            <p:nvPr/>
          </p:nvSpPr>
          <p:spPr>
            <a:xfrm>
              <a:off x="1520643" y="3620567"/>
              <a:ext cx="698081" cy="987765"/>
            </a:xfrm>
            <a:custGeom>
              <a:avLst/>
              <a:gdLst/>
              <a:ahLst/>
              <a:cxnLst/>
              <a:rect l="l" t="t" r="r" b="b"/>
              <a:pathLst>
                <a:path w="552259" h="781431" extrusionOk="0">
                  <a:moveTo>
                    <a:pt x="552260" y="781431"/>
                  </a:moveTo>
                  <a:lnTo>
                    <a:pt x="0" y="781431"/>
                  </a:lnTo>
                  <a:lnTo>
                    <a:pt x="117539" y="1715"/>
                  </a:lnTo>
                  <a:lnTo>
                    <a:pt x="126873" y="3143"/>
                  </a:lnTo>
                  <a:lnTo>
                    <a:pt x="11049" y="772001"/>
                  </a:lnTo>
                  <a:lnTo>
                    <a:pt x="541211" y="772001"/>
                  </a:lnTo>
                  <a:lnTo>
                    <a:pt x="425387" y="1429"/>
                  </a:lnTo>
                  <a:lnTo>
                    <a:pt x="434721" y="0"/>
                  </a:lnTo>
                  <a:lnTo>
                    <a:pt x="552260" y="781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99" name="Google Shape;199;p26"/>
            <p:cNvSpPr/>
            <p:nvPr/>
          </p:nvSpPr>
          <p:spPr>
            <a:xfrm>
              <a:off x="1769443" y="3620567"/>
              <a:ext cx="697961" cy="987765"/>
            </a:xfrm>
            <a:custGeom>
              <a:avLst/>
              <a:gdLst/>
              <a:ahLst/>
              <a:cxnLst/>
              <a:rect l="l" t="t" r="r" b="b"/>
              <a:pathLst>
                <a:path w="552164" h="781431" extrusionOk="0">
                  <a:moveTo>
                    <a:pt x="552164" y="781431"/>
                  </a:moveTo>
                  <a:lnTo>
                    <a:pt x="0" y="781431"/>
                  </a:lnTo>
                  <a:lnTo>
                    <a:pt x="117539" y="1715"/>
                  </a:lnTo>
                  <a:lnTo>
                    <a:pt x="126873" y="3143"/>
                  </a:lnTo>
                  <a:lnTo>
                    <a:pt x="10954" y="772001"/>
                  </a:lnTo>
                  <a:lnTo>
                    <a:pt x="541211" y="772001"/>
                  </a:lnTo>
                  <a:lnTo>
                    <a:pt x="425291" y="1429"/>
                  </a:lnTo>
                  <a:lnTo>
                    <a:pt x="434626" y="0"/>
                  </a:lnTo>
                  <a:lnTo>
                    <a:pt x="552164" y="781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0" name="Google Shape;200;p26"/>
            <p:cNvSpPr/>
            <p:nvPr/>
          </p:nvSpPr>
          <p:spPr>
            <a:xfrm>
              <a:off x="1951766" y="2567315"/>
              <a:ext cx="1051938" cy="433080"/>
            </a:xfrm>
            <a:custGeom>
              <a:avLst/>
              <a:gdLst/>
              <a:ahLst/>
              <a:cxnLst/>
              <a:rect l="l" t="t" r="r" b="b"/>
              <a:pathLst>
                <a:path w="832199" h="342614" extrusionOk="0">
                  <a:moveTo>
                    <a:pt x="574167" y="334042"/>
                  </a:moveTo>
                  <a:cubicBezTo>
                    <a:pt x="515207" y="343376"/>
                    <a:pt x="452723" y="345376"/>
                    <a:pt x="391668" y="338614"/>
                  </a:cubicBezTo>
                  <a:cubicBezTo>
                    <a:pt x="216884" y="319278"/>
                    <a:pt x="77819" y="232981"/>
                    <a:pt x="0" y="95631"/>
                  </a:cubicBezTo>
                  <a:lnTo>
                    <a:pt x="168878" y="0"/>
                  </a:lnTo>
                  <a:cubicBezTo>
                    <a:pt x="228124" y="104680"/>
                    <a:pt x="334328" y="136969"/>
                    <a:pt x="413004" y="145637"/>
                  </a:cubicBezTo>
                  <a:cubicBezTo>
                    <a:pt x="546830" y="160401"/>
                    <a:pt x="661607" y="115252"/>
                    <a:pt x="688181" y="85820"/>
                  </a:cubicBezTo>
                  <a:lnTo>
                    <a:pt x="832199" y="216027"/>
                  </a:lnTo>
                  <a:cubicBezTo>
                    <a:pt x="779336" y="274511"/>
                    <a:pt x="682847" y="316706"/>
                    <a:pt x="574262" y="333946"/>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1" name="Google Shape;201;p26"/>
            <p:cNvSpPr/>
            <p:nvPr/>
          </p:nvSpPr>
          <p:spPr>
            <a:xfrm>
              <a:off x="2004754" y="2461941"/>
              <a:ext cx="322191" cy="484490"/>
            </a:xfrm>
            <a:custGeom>
              <a:avLst/>
              <a:gdLst/>
              <a:ahLst/>
              <a:cxnLst/>
              <a:rect l="l" t="t" r="r" b="b"/>
              <a:pathLst>
                <a:path w="254889" h="383285" extrusionOk="0">
                  <a:moveTo>
                    <a:pt x="16383" y="0"/>
                  </a:moveTo>
                  <a:cubicBezTo>
                    <a:pt x="116586" y="40957"/>
                    <a:pt x="163544" y="136112"/>
                    <a:pt x="254889" y="194215"/>
                  </a:cubicBezTo>
                  <a:cubicBezTo>
                    <a:pt x="189071" y="243078"/>
                    <a:pt x="136874" y="367855"/>
                    <a:pt x="144685" y="383286"/>
                  </a:cubicBezTo>
                  <a:lnTo>
                    <a:pt x="0" y="141827"/>
                  </a:lnTo>
                  <a:lnTo>
                    <a:pt x="163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2" name="Google Shape;202;p26"/>
            <p:cNvSpPr/>
            <p:nvPr/>
          </p:nvSpPr>
          <p:spPr>
            <a:xfrm>
              <a:off x="3073388" y="2529085"/>
              <a:ext cx="170709" cy="224310"/>
            </a:xfrm>
            <a:custGeom>
              <a:avLst/>
              <a:gdLst/>
              <a:ahLst/>
              <a:cxnLst/>
              <a:rect l="l" t="t" r="r" b="b"/>
              <a:pathLst>
                <a:path w="135050" h="177454" extrusionOk="0">
                  <a:moveTo>
                    <a:pt x="96411" y="8234"/>
                  </a:moveTo>
                  <a:cubicBezTo>
                    <a:pt x="102602" y="328"/>
                    <a:pt x="113651" y="-2339"/>
                    <a:pt x="122986" y="2233"/>
                  </a:cubicBezTo>
                  <a:cubicBezTo>
                    <a:pt x="133654" y="7472"/>
                    <a:pt x="138131" y="20521"/>
                    <a:pt x="132797" y="31189"/>
                  </a:cubicBezTo>
                  <a:cubicBezTo>
                    <a:pt x="100697" y="96245"/>
                    <a:pt x="40595" y="166920"/>
                    <a:pt x="38023" y="169873"/>
                  </a:cubicBezTo>
                  <a:cubicBezTo>
                    <a:pt x="30212" y="178922"/>
                    <a:pt x="16592" y="180065"/>
                    <a:pt x="7543" y="172254"/>
                  </a:cubicBezTo>
                  <a:cubicBezTo>
                    <a:pt x="-1506" y="164539"/>
                    <a:pt x="-2554" y="150918"/>
                    <a:pt x="5162" y="141774"/>
                  </a:cubicBezTo>
                  <a:cubicBezTo>
                    <a:pt x="5733" y="141108"/>
                    <a:pt x="64312" y="72147"/>
                    <a:pt x="94030" y="12044"/>
                  </a:cubicBezTo>
                  <a:cubicBezTo>
                    <a:pt x="94697" y="10710"/>
                    <a:pt x="95554" y="9377"/>
                    <a:pt x="96411"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3" name="Google Shape;203;p26"/>
            <p:cNvSpPr/>
            <p:nvPr/>
          </p:nvSpPr>
          <p:spPr>
            <a:xfrm>
              <a:off x="3048027" y="2490549"/>
              <a:ext cx="170682" cy="224310"/>
            </a:xfrm>
            <a:custGeom>
              <a:avLst/>
              <a:gdLst/>
              <a:ahLst/>
              <a:cxnLst/>
              <a:rect l="l" t="t" r="r" b="b"/>
              <a:pathLst>
                <a:path w="135028" h="177454" extrusionOk="0">
                  <a:moveTo>
                    <a:pt x="96372" y="8234"/>
                  </a:moveTo>
                  <a:cubicBezTo>
                    <a:pt x="102563" y="328"/>
                    <a:pt x="113612" y="-2339"/>
                    <a:pt x="122947" y="2233"/>
                  </a:cubicBezTo>
                  <a:cubicBezTo>
                    <a:pt x="133710" y="7472"/>
                    <a:pt x="138092" y="20521"/>
                    <a:pt x="132758" y="31189"/>
                  </a:cubicBezTo>
                  <a:cubicBezTo>
                    <a:pt x="100658" y="96245"/>
                    <a:pt x="40556" y="166920"/>
                    <a:pt x="37984" y="169873"/>
                  </a:cubicBezTo>
                  <a:cubicBezTo>
                    <a:pt x="30173" y="178922"/>
                    <a:pt x="16553" y="180065"/>
                    <a:pt x="7504" y="172254"/>
                  </a:cubicBezTo>
                  <a:cubicBezTo>
                    <a:pt x="-1545" y="164539"/>
                    <a:pt x="-2497" y="151014"/>
                    <a:pt x="5123" y="141774"/>
                  </a:cubicBezTo>
                  <a:cubicBezTo>
                    <a:pt x="5694" y="141108"/>
                    <a:pt x="64273" y="72242"/>
                    <a:pt x="93991" y="12044"/>
                  </a:cubicBezTo>
                  <a:cubicBezTo>
                    <a:pt x="94658" y="10710"/>
                    <a:pt x="95515" y="9377"/>
                    <a:pt x="96372"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4" name="Google Shape;204;p26"/>
            <p:cNvSpPr/>
            <p:nvPr/>
          </p:nvSpPr>
          <p:spPr>
            <a:xfrm>
              <a:off x="3022667" y="2452012"/>
              <a:ext cx="170611" cy="224310"/>
            </a:xfrm>
            <a:custGeom>
              <a:avLst/>
              <a:gdLst/>
              <a:ahLst/>
              <a:cxnLst/>
              <a:rect l="l" t="t" r="r" b="b"/>
              <a:pathLst>
                <a:path w="134972" h="177454" extrusionOk="0">
                  <a:moveTo>
                    <a:pt x="96333" y="8234"/>
                  </a:moveTo>
                  <a:cubicBezTo>
                    <a:pt x="102524" y="328"/>
                    <a:pt x="113574" y="-2339"/>
                    <a:pt x="122908" y="2233"/>
                  </a:cubicBezTo>
                  <a:cubicBezTo>
                    <a:pt x="133576" y="7567"/>
                    <a:pt x="138053" y="20521"/>
                    <a:pt x="132719" y="31189"/>
                  </a:cubicBezTo>
                  <a:cubicBezTo>
                    <a:pt x="100620" y="96245"/>
                    <a:pt x="40517" y="166920"/>
                    <a:pt x="37945" y="169873"/>
                  </a:cubicBezTo>
                  <a:cubicBezTo>
                    <a:pt x="30134" y="178922"/>
                    <a:pt x="16514" y="180065"/>
                    <a:pt x="7465" y="172254"/>
                  </a:cubicBezTo>
                  <a:cubicBezTo>
                    <a:pt x="-1584" y="164539"/>
                    <a:pt x="-2441" y="150918"/>
                    <a:pt x="5084" y="141774"/>
                  </a:cubicBezTo>
                  <a:cubicBezTo>
                    <a:pt x="5655" y="141108"/>
                    <a:pt x="64234" y="72147"/>
                    <a:pt x="93952" y="12044"/>
                  </a:cubicBezTo>
                  <a:cubicBezTo>
                    <a:pt x="94619" y="10710"/>
                    <a:pt x="95476" y="9377"/>
                    <a:pt x="96333"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5" name="Google Shape;205;p26"/>
            <p:cNvSpPr/>
            <p:nvPr/>
          </p:nvSpPr>
          <p:spPr>
            <a:xfrm>
              <a:off x="2997279" y="2413476"/>
              <a:ext cx="170709" cy="224310"/>
            </a:xfrm>
            <a:custGeom>
              <a:avLst/>
              <a:gdLst/>
              <a:ahLst/>
              <a:cxnLst/>
              <a:rect l="l" t="t" r="r" b="b"/>
              <a:pathLst>
                <a:path w="135050" h="177454" extrusionOk="0">
                  <a:moveTo>
                    <a:pt x="96411" y="8234"/>
                  </a:moveTo>
                  <a:cubicBezTo>
                    <a:pt x="102602" y="328"/>
                    <a:pt x="113651" y="-2339"/>
                    <a:pt x="122986" y="2233"/>
                  </a:cubicBezTo>
                  <a:cubicBezTo>
                    <a:pt x="133654" y="7567"/>
                    <a:pt x="138131" y="20521"/>
                    <a:pt x="132797" y="31189"/>
                  </a:cubicBezTo>
                  <a:cubicBezTo>
                    <a:pt x="100697" y="96245"/>
                    <a:pt x="40595" y="166920"/>
                    <a:pt x="38023" y="169873"/>
                  </a:cubicBezTo>
                  <a:cubicBezTo>
                    <a:pt x="30212" y="178922"/>
                    <a:pt x="16591" y="180065"/>
                    <a:pt x="7543" y="172254"/>
                  </a:cubicBezTo>
                  <a:cubicBezTo>
                    <a:pt x="-1506" y="164539"/>
                    <a:pt x="-2554" y="150823"/>
                    <a:pt x="5162" y="141774"/>
                  </a:cubicBezTo>
                  <a:cubicBezTo>
                    <a:pt x="5733" y="141108"/>
                    <a:pt x="64312" y="72147"/>
                    <a:pt x="94030" y="12044"/>
                  </a:cubicBezTo>
                  <a:cubicBezTo>
                    <a:pt x="94697" y="10710"/>
                    <a:pt x="95554" y="9377"/>
                    <a:pt x="96411"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6" name="Google Shape;206;p26"/>
            <p:cNvSpPr/>
            <p:nvPr/>
          </p:nvSpPr>
          <p:spPr>
            <a:xfrm>
              <a:off x="2900116" y="2467461"/>
              <a:ext cx="82397" cy="167499"/>
            </a:xfrm>
            <a:custGeom>
              <a:avLst/>
              <a:gdLst/>
              <a:ahLst/>
              <a:cxnLst/>
              <a:rect l="l" t="t" r="r" b="b"/>
              <a:pathLst>
                <a:path w="65185" h="132510" extrusionOk="0">
                  <a:moveTo>
                    <a:pt x="25529" y="8207"/>
                  </a:moveTo>
                  <a:cubicBezTo>
                    <a:pt x="28863" y="4016"/>
                    <a:pt x="33721" y="968"/>
                    <a:pt x="39531" y="206"/>
                  </a:cubicBezTo>
                  <a:cubicBezTo>
                    <a:pt x="51342" y="-1413"/>
                    <a:pt x="62296" y="6683"/>
                    <a:pt x="64010" y="18494"/>
                  </a:cubicBezTo>
                  <a:cubicBezTo>
                    <a:pt x="64391" y="21161"/>
                    <a:pt x="72869" y="84121"/>
                    <a:pt x="38007" y="124984"/>
                  </a:cubicBezTo>
                  <a:cubicBezTo>
                    <a:pt x="30196" y="134032"/>
                    <a:pt x="16576" y="135080"/>
                    <a:pt x="7527" y="127270"/>
                  </a:cubicBezTo>
                  <a:cubicBezTo>
                    <a:pt x="-1522" y="119459"/>
                    <a:pt x="-2570" y="105743"/>
                    <a:pt x="5241" y="96790"/>
                  </a:cubicBezTo>
                  <a:cubicBezTo>
                    <a:pt x="27434" y="71263"/>
                    <a:pt x="21338" y="25066"/>
                    <a:pt x="21243" y="24590"/>
                  </a:cubicBezTo>
                  <a:cubicBezTo>
                    <a:pt x="20386" y="18494"/>
                    <a:pt x="22195" y="12684"/>
                    <a:pt x="25720" y="8207"/>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7" name="Google Shape;207;p26"/>
            <p:cNvSpPr/>
            <p:nvPr/>
          </p:nvSpPr>
          <p:spPr>
            <a:xfrm>
              <a:off x="2814176" y="2569266"/>
              <a:ext cx="318417" cy="299401"/>
            </a:xfrm>
            <a:custGeom>
              <a:avLst/>
              <a:gdLst/>
              <a:ahLst/>
              <a:cxnLst/>
              <a:rect l="l" t="t" r="r" b="b"/>
              <a:pathLst>
                <a:path w="251903" h="236859" extrusionOk="0">
                  <a:moveTo>
                    <a:pt x="251904" y="127425"/>
                  </a:moveTo>
                  <a:cubicBezTo>
                    <a:pt x="223519" y="161620"/>
                    <a:pt x="165989" y="227628"/>
                    <a:pt x="93979" y="236105"/>
                  </a:cubicBezTo>
                  <a:cubicBezTo>
                    <a:pt x="3111" y="246773"/>
                    <a:pt x="539" y="140665"/>
                    <a:pt x="539" y="140665"/>
                  </a:cubicBezTo>
                  <a:cubicBezTo>
                    <a:pt x="-5938" y="47987"/>
                    <a:pt x="47402" y="66941"/>
                    <a:pt x="81978" y="1790"/>
                  </a:cubicBezTo>
                  <a:cubicBezTo>
                    <a:pt x="85312" y="-4496"/>
                    <a:pt x="97123" y="7791"/>
                    <a:pt x="97123" y="7791"/>
                  </a:cubicBezTo>
                  <a:lnTo>
                    <a:pt x="126174" y="6362"/>
                  </a:lnTo>
                  <a:cubicBezTo>
                    <a:pt x="125317" y="28270"/>
                    <a:pt x="144748" y="24269"/>
                    <a:pt x="153701" y="13982"/>
                  </a:cubicBezTo>
                  <a:cubicBezTo>
                    <a:pt x="162750" y="3695"/>
                    <a:pt x="251809" y="127425"/>
                    <a:pt x="251809" y="127425"/>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8" name="Google Shape;208;p26"/>
            <p:cNvSpPr/>
            <p:nvPr/>
          </p:nvSpPr>
          <p:spPr>
            <a:xfrm>
              <a:off x="3049012" y="2466790"/>
              <a:ext cx="111772" cy="163110"/>
            </a:xfrm>
            <a:custGeom>
              <a:avLst/>
              <a:gdLst/>
              <a:ahLst/>
              <a:cxnLst/>
              <a:rect l="l" t="t" r="r" b="b"/>
              <a:pathLst>
                <a:path w="88424" h="129038" extrusionOk="0">
                  <a:moveTo>
                    <a:pt x="4725" y="129038"/>
                  </a:moveTo>
                  <a:cubicBezTo>
                    <a:pt x="3677" y="129038"/>
                    <a:pt x="2629" y="128657"/>
                    <a:pt x="1772" y="127991"/>
                  </a:cubicBezTo>
                  <a:cubicBezTo>
                    <a:pt x="-228" y="126371"/>
                    <a:pt x="-609" y="123419"/>
                    <a:pt x="1010" y="121323"/>
                  </a:cubicBezTo>
                  <a:cubicBezTo>
                    <a:pt x="1486" y="120752"/>
                    <a:pt x="48730" y="61220"/>
                    <a:pt x="79496" y="2546"/>
                  </a:cubicBezTo>
                  <a:cubicBezTo>
                    <a:pt x="80734" y="260"/>
                    <a:pt x="83592" y="-692"/>
                    <a:pt x="85878" y="546"/>
                  </a:cubicBezTo>
                  <a:cubicBezTo>
                    <a:pt x="88164" y="1784"/>
                    <a:pt x="89116" y="4642"/>
                    <a:pt x="87878" y="6928"/>
                  </a:cubicBezTo>
                  <a:cubicBezTo>
                    <a:pt x="56731" y="66364"/>
                    <a:pt x="8916" y="126562"/>
                    <a:pt x="8439" y="127133"/>
                  </a:cubicBezTo>
                  <a:cubicBezTo>
                    <a:pt x="7487" y="128276"/>
                    <a:pt x="6154" y="128943"/>
                    <a:pt x="4725" y="128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09" name="Google Shape;209;p26"/>
            <p:cNvSpPr/>
            <p:nvPr/>
          </p:nvSpPr>
          <p:spPr>
            <a:xfrm>
              <a:off x="3075386" y="2500871"/>
              <a:ext cx="111772" cy="163110"/>
            </a:xfrm>
            <a:custGeom>
              <a:avLst/>
              <a:gdLst/>
              <a:ahLst/>
              <a:cxnLst/>
              <a:rect l="l" t="t" r="r" b="b"/>
              <a:pathLst>
                <a:path w="88424" h="129038" extrusionOk="0">
                  <a:moveTo>
                    <a:pt x="4725" y="129038"/>
                  </a:moveTo>
                  <a:cubicBezTo>
                    <a:pt x="3677" y="129038"/>
                    <a:pt x="2629" y="128657"/>
                    <a:pt x="1772" y="127991"/>
                  </a:cubicBezTo>
                  <a:cubicBezTo>
                    <a:pt x="-228" y="126371"/>
                    <a:pt x="-609" y="123419"/>
                    <a:pt x="1010" y="121323"/>
                  </a:cubicBezTo>
                  <a:cubicBezTo>
                    <a:pt x="1486" y="120752"/>
                    <a:pt x="48730" y="61220"/>
                    <a:pt x="79496" y="2546"/>
                  </a:cubicBezTo>
                  <a:cubicBezTo>
                    <a:pt x="80734" y="260"/>
                    <a:pt x="83592" y="-692"/>
                    <a:pt x="85878" y="546"/>
                  </a:cubicBezTo>
                  <a:cubicBezTo>
                    <a:pt x="88164" y="1784"/>
                    <a:pt x="89116" y="4642"/>
                    <a:pt x="87878" y="6928"/>
                  </a:cubicBezTo>
                  <a:cubicBezTo>
                    <a:pt x="56731" y="66364"/>
                    <a:pt x="8916" y="126562"/>
                    <a:pt x="8439" y="127133"/>
                  </a:cubicBezTo>
                  <a:cubicBezTo>
                    <a:pt x="7487" y="128276"/>
                    <a:pt x="6153" y="128943"/>
                    <a:pt x="4725" y="128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0" name="Google Shape;210;p26"/>
            <p:cNvSpPr/>
            <p:nvPr/>
          </p:nvSpPr>
          <p:spPr>
            <a:xfrm>
              <a:off x="3101518" y="2540009"/>
              <a:ext cx="111772" cy="163110"/>
            </a:xfrm>
            <a:custGeom>
              <a:avLst/>
              <a:gdLst/>
              <a:ahLst/>
              <a:cxnLst/>
              <a:rect l="l" t="t" r="r" b="b"/>
              <a:pathLst>
                <a:path w="88424" h="129038" extrusionOk="0">
                  <a:moveTo>
                    <a:pt x="4725" y="129038"/>
                  </a:moveTo>
                  <a:cubicBezTo>
                    <a:pt x="3677" y="129038"/>
                    <a:pt x="2629" y="128657"/>
                    <a:pt x="1772" y="127991"/>
                  </a:cubicBezTo>
                  <a:cubicBezTo>
                    <a:pt x="-228" y="126371"/>
                    <a:pt x="-609" y="123419"/>
                    <a:pt x="1010" y="121323"/>
                  </a:cubicBezTo>
                  <a:cubicBezTo>
                    <a:pt x="1486" y="120752"/>
                    <a:pt x="48730" y="61220"/>
                    <a:pt x="79496" y="2546"/>
                  </a:cubicBezTo>
                  <a:cubicBezTo>
                    <a:pt x="80734" y="260"/>
                    <a:pt x="83592" y="-692"/>
                    <a:pt x="85878" y="546"/>
                  </a:cubicBezTo>
                  <a:cubicBezTo>
                    <a:pt x="88164" y="1784"/>
                    <a:pt x="89116" y="4642"/>
                    <a:pt x="87878" y="6928"/>
                  </a:cubicBezTo>
                  <a:cubicBezTo>
                    <a:pt x="56731" y="66364"/>
                    <a:pt x="8916" y="126562"/>
                    <a:pt x="8439" y="127133"/>
                  </a:cubicBezTo>
                  <a:cubicBezTo>
                    <a:pt x="7487" y="128276"/>
                    <a:pt x="6153" y="128943"/>
                    <a:pt x="4725" y="128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1" name="Google Shape;211;p26"/>
            <p:cNvSpPr/>
            <p:nvPr/>
          </p:nvSpPr>
          <p:spPr>
            <a:xfrm>
              <a:off x="2934556" y="2633110"/>
              <a:ext cx="54166" cy="160330"/>
            </a:xfrm>
            <a:custGeom>
              <a:avLst/>
              <a:gdLst/>
              <a:ahLst/>
              <a:cxnLst/>
              <a:rect l="l" t="t" r="r" b="b"/>
              <a:pathLst>
                <a:path w="42851" h="126839" extrusionOk="0">
                  <a:moveTo>
                    <a:pt x="4766" y="126839"/>
                  </a:moveTo>
                  <a:cubicBezTo>
                    <a:pt x="3242" y="126839"/>
                    <a:pt x="1814" y="126173"/>
                    <a:pt x="861" y="124839"/>
                  </a:cubicBezTo>
                  <a:cubicBezTo>
                    <a:pt x="-663" y="122648"/>
                    <a:pt x="-91" y="119696"/>
                    <a:pt x="2004" y="118267"/>
                  </a:cubicBezTo>
                  <a:cubicBezTo>
                    <a:pt x="19244" y="106265"/>
                    <a:pt x="30865" y="86644"/>
                    <a:pt x="33055" y="65784"/>
                  </a:cubicBezTo>
                  <a:cubicBezTo>
                    <a:pt x="35246" y="44924"/>
                    <a:pt x="28007" y="23303"/>
                    <a:pt x="13625" y="7967"/>
                  </a:cubicBezTo>
                  <a:cubicBezTo>
                    <a:pt x="11815" y="6062"/>
                    <a:pt x="11910" y="3110"/>
                    <a:pt x="13815" y="1300"/>
                  </a:cubicBezTo>
                  <a:cubicBezTo>
                    <a:pt x="15720" y="-510"/>
                    <a:pt x="18673" y="-415"/>
                    <a:pt x="20483" y="1490"/>
                  </a:cubicBezTo>
                  <a:cubicBezTo>
                    <a:pt x="36675" y="18731"/>
                    <a:pt x="44962" y="43210"/>
                    <a:pt x="42390" y="66737"/>
                  </a:cubicBezTo>
                  <a:cubicBezTo>
                    <a:pt x="39914" y="90359"/>
                    <a:pt x="26769" y="112457"/>
                    <a:pt x="7243" y="125982"/>
                  </a:cubicBezTo>
                  <a:cubicBezTo>
                    <a:pt x="6385" y="126554"/>
                    <a:pt x="5433" y="126839"/>
                    <a:pt x="4576" y="1268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2" name="Google Shape;212;p26"/>
            <p:cNvSpPr/>
            <p:nvPr/>
          </p:nvSpPr>
          <p:spPr>
            <a:xfrm>
              <a:off x="2977102" y="2714247"/>
              <a:ext cx="74294" cy="43211"/>
            </a:xfrm>
            <a:custGeom>
              <a:avLst/>
              <a:gdLst/>
              <a:ahLst/>
              <a:cxnLst/>
              <a:rect l="l" t="t" r="r" b="b"/>
              <a:pathLst>
                <a:path w="58775" h="34185" extrusionOk="0">
                  <a:moveTo>
                    <a:pt x="53981" y="34185"/>
                  </a:moveTo>
                  <a:cubicBezTo>
                    <a:pt x="52838" y="34185"/>
                    <a:pt x="51695" y="33804"/>
                    <a:pt x="50838" y="32947"/>
                  </a:cubicBezTo>
                  <a:cubicBezTo>
                    <a:pt x="41027" y="24184"/>
                    <a:pt x="29978" y="17040"/>
                    <a:pt x="17881" y="11897"/>
                  </a:cubicBezTo>
                  <a:cubicBezTo>
                    <a:pt x="14071" y="10278"/>
                    <a:pt x="9690" y="8754"/>
                    <a:pt x="6261" y="9897"/>
                  </a:cubicBezTo>
                  <a:cubicBezTo>
                    <a:pt x="3784" y="10754"/>
                    <a:pt x="1117" y="9420"/>
                    <a:pt x="260" y="6944"/>
                  </a:cubicBezTo>
                  <a:cubicBezTo>
                    <a:pt x="-597" y="4467"/>
                    <a:pt x="736" y="1800"/>
                    <a:pt x="3213" y="943"/>
                  </a:cubicBezTo>
                  <a:cubicBezTo>
                    <a:pt x="9690" y="-1248"/>
                    <a:pt x="16167" y="753"/>
                    <a:pt x="21691" y="3134"/>
                  </a:cubicBezTo>
                  <a:cubicBezTo>
                    <a:pt x="34741" y="8754"/>
                    <a:pt x="46742" y="16374"/>
                    <a:pt x="57220" y="25803"/>
                  </a:cubicBezTo>
                  <a:cubicBezTo>
                    <a:pt x="59125" y="27518"/>
                    <a:pt x="59315" y="30566"/>
                    <a:pt x="57601" y="32471"/>
                  </a:cubicBezTo>
                  <a:cubicBezTo>
                    <a:pt x="56648" y="33519"/>
                    <a:pt x="55410" y="33995"/>
                    <a:pt x="54076" y="33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3" name="Google Shape;213;p26"/>
            <p:cNvSpPr/>
            <p:nvPr/>
          </p:nvSpPr>
          <p:spPr>
            <a:xfrm>
              <a:off x="1929126" y="3127419"/>
              <a:ext cx="1051507" cy="1403627"/>
            </a:xfrm>
            <a:custGeom>
              <a:avLst/>
              <a:gdLst/>
              <a:ahLst/>
              <a:cxnLst/>
              <a:rect l="l" t="t" r="r" b="b"/>
              <a:pathLst>
                <a:path w="831858" h="1110424" extrusionOk="0">
                  <a:moveTo>
                    <a:pt x="369189" y="1110425"/>
                  </a:moveTo>
                  <a:lnTo>
                    <a:pt x="78010" y="1110425"/>
                  </a:lnTo>
                  <a:cubicBezTo>
                    <a:pt x="78010" y="874014"/>
                    <a:pt x="262985" y="678180"/>
                    <a:pt x="411575" y="520827"/>
                  </a:cubicBezTo>
                  <a:cubicBezTo>
                    <a:pt x="441674" y="489013"/>
                    <a:pt x="485203" y="442817"/>
                    <a:pt x="514160" y="407194"/>
                  </a:cubicBezTo>
                  <a:cubicBezTo>
                    <a:pt x="466820" y="386334"/>
                    <a:pt x="394049" y="364712"/>
                    <a:pt x="348806" y="351282"/>
                  </a:cubicBezTo>
                  <a:cubicBezTo>
                    <a:pt x="204121" y="308324"/>
                    <a:pt x="67437" y="267748"/>
                    <a:pt x="0" y="162782"/>
                  </a:cubicBezTo>
                  <a:lnTo>
                    <a:pt x="244888" y="5334"/>
                  </a:lnTo>
                  <a:cubicBezTo>
                    <a:pt x="242602" y="1715"/>
                    <a:pt x="240792" y="0"/>
                    <a:pt x="240792" y="0"/>
                  </a:cubicBezTo>
                  <a:cubicBezTo>
                    <a:pt x="264414" y="22574"/>
                    <a:pt x="369189" y="53626"/>
                    <a:pt x="431673" y="72200"/>
                  </a:cubicBezTo>
                  <a:cubicBezTo>
                    <a:pt x="577596" y="115538"/>
                    <a:pt x="728567" y="160401"/>
                    <a:pt x="800386" y="274130"/>
                  </a:cubicBezTo>
                  <a:cubicBezTo>
                    <a:pt x="835247" y="329375"/>
                    <a:pt x="858774" y="421767"/>
                    <a:pt x="772287" y="547783"/>
                  </a:cubicBezTo>
                  <a:cubicBezTo>
                    <a:pt x="734759" y="602551"/>
                    <a:pt x="680561" y="659987"/>
                    <a:pt x="623126" y="720757"/>
                  </a:cubicBezTo>
                  <a:cubicBezTo>
                    <a:pt x="509969" y="840581"/>
                    <a:pt x="369094" y="989743"/>
                    <a:pt x="369094" y="11104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4" name="Google Shape;214;p26"/>
            <p:cNvSpPr/>
            <p:nvPr/>
          </p:nvSpPr>
          <p:spPr>
            <a:xfrm>
              <a:off x="1702606" y="3252904"/>
              <a:ext cx="1344647" cy="1278411"/>
            </a:xfrm>
            <a:custGeom>
              <a:avLst/>
              <a:gdLst/>
              <a:ahLst/>
              <a:cxnLst/>
              <a:rect l="l" t="t" r="r" b="b"/>
              <a:pathLst>
                <a:path w="1063764" h="1011364" extrusionOk="0">
                  <a:moveTo>
                    <a:pt x="956500" y="1011174"/>
                  </a:moveTo>
                  <a:lnTo>
                    <a:pt x="665321" y="1011174"/>
                  </a:lnTo>
                  <a:cubicBezTo>
                    <a:pt x="665321" y="837819"/>
                    <a:pt x="704564" y="680085"/>
                    <a:pt x="736092" y="553403"/>
                  </a:cubicBezTo>
                  <a:cubicBezTo>
                    <a:pt x="750189" y="496919"/>
                    <a:pt x="768286" y="424148"/>
                    <a:pt x="772287" y="381286"/>
                  </a:cubicBezTo>
                  <a:cubicBezTo>
                    <a:pt x="727520" y="372618"/>
                    <a:pt x="652177" y="366522"/>
                    <a:pt x="602456" y="362521"/>
                  </a:cubicBezTo>
                  <a:cubicBezTo>
                    <a:pt x="489109" y="353282"/>
                    <a:pt x="360712" y="342900"/>
                    <a:pt x="253841" y="307753"/>
                  </a:cubicBezTo>
                  <a:cubicBezTo>
                    <a:pt x="32956" y="234982"/>
                    <a:pt x="0" y="83725"/>
                    <a:pt x="0" y="0"/>
                  </a:cubicBezTo>
                  <a:lnTo>
                    <a:pt x="291179" y="0"/>
                  </a:lnTo>
                  <a:cubicBezTo>
                    <a:pt x="291179" y="2000"/>
                    <a:pt x="291274" y="3334"/>
                    <a:pt x="291465" y="4096"/>
                  </a:cubicBezTo>
                  <a:cubicBezTo>
                    <a:pt x="294513" y="7429"/>
                    <a:pt x="314420" y="26099"/>
                    <a:pt x="386334" y="42577"/>
                  </a:cubicBezTo>
                  <a:cubicBezTo>
                    <a:pt x="456343" y="58579"/>
                    <a:pt x="542639" y="65627"/>
                    <a:pt x="625983" y="72390"/>
                  </a:cubicBezTo>
                  <a:cubicBezTo>
                    <a:pt x="810578" y="87344"/>
                    <a:pt x="956405" y="99155"/>
                    <a:pt x="1024509" y="210693"/>
                  </a:cubicBezTo>
                  <a:cubicBezTo>
                    <a:pt x="1093375" y="323469"/>
                    <a:pt x="1058704" y="462629"/>
                    <a:pt x="1018603" y="623888"/>
                  </a:cubicBezTo>
                  <a:cubicBezTo>
                    <a:pt x="989457" y="741045"/>
                    <a:pt x="956405" y="873728"/>
                    <a:pt x="956405" y="1011365"/>
                  </a:cubicBezTo>
                  <a:close/>
                  <a:moveTo>
                    <a:pt x="772096" y="353378"/>
                  </a:moveTo>
                  <a:lnTo>
                    <a:pt x="772096" y="3533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5" name="Google Shape;215;p26"/>
            <p:cNvSpPr/>
            <p:nvPr/>
          </p:nvSpPr>
          <p:spPr>
            <a:xfrm>
              <a:off x="1994638" y="3257842"/>
              <a:ext cx="871430" cy="1308030"/>
            </a:xfrm>
            <a:custGeom>
              <a:avLst/>
              <a:gdLst/>
              <a:ahLst/>
              <a:cxnLst/>
              <a:rect l="l" t="t" r="r" b="b"/>
              <a:pathLst>
                <a:path w="689397" h="1034796" extrusionOk="0">
                  <a:moveTo>
                    <a:pt x="595408" y="1034796"/>
                  </a:moveTo>
                  <a:cubicBezTo>
                    <a:pt x="593027" y="838676"/>
                    <a:pt x="590264" y="616363"/>
                    <a:pt x="670370" y="421196"/>
                  </a:cubicBezTo>
                  <a:cubicBezTo>
                    <a:pt x="674275" y="411671"/>
                    <a:pt x="671227" y="400907"/>
                    <a:pt x="663131" y="395478"/>
                  </a:cubicBezTo>
                  <a:cubicBezTo>
                    <a:pt x="656939" y="391287"/>
                    <a:pt x="652367" y="385000"/>
                    <a:pt x="650653" y="378238"/>
                  </a:cubicBezTo>
                  <a:cubicBezTo>
                    <a:pt x="647510" y="365950"/>
                    <a:pt x="650843" y="352044"/>
                    <a:pt x="660749" y="335756"/>
                  </a:cubicBezTo>
                  <a:cubicBezTo>
                    <a:pt x="662559" y="332804"/>
                    <a:pt x="664464" y="329946"/>
                    <a:pt x="666369" y="326993"/>
                  </a:cubicBezTo>
                  <a:cubicBezTo>
                    <a:pt x="672179" y="318040"/>
                    <a:pt x="677704" y="309658"/>
                    <a:pt x="680371" y="300038"/>
                  </a:cubicBezTo>
                  <a:cubicBezTo>
                    <a:pt x="688277" y="272129"/>
                    <a:pt x="669227" y="243268"/>
                    <a:pt x="646366" y="229171"/>
                  </a:cubicBezTo>
                  <a:cubicBezTo>
                    <a:pt x="622364" y="214408"/>
                    <a:pt x="592931" y="210407"/>
                    <a:pt x="562451" y="207359"/>
                  </a:cubicBezTo>
                  <a:cubicBezTo>
                    <a:pt x="535115" y="204597"/>
                    <a:pt x="507206" y="202311"/>
                    <a:pt x="480250" y="200025"/>
                  </a:cubicBezTo>
                  <a:cubicBezTo>
                    <a:pt x="376619" y="191262"/>
                    <a:pt x="269557" y="182118"/>
                    <a:pt x="168783" y="150686"/>
                  </a:cubicBezTo>
                  <a:cubicBezTo>
                    <a:pt x="122301" y="136208"/>
                    <a:pt x="89725" y="120491"/>
                    <a:pt x="62865" y="99632"/>
                  </a:cubicBezTo>
                  <a:cubicBezTo>
                    <a:pt x="28289" y="72771"/>
                    <a:pt x="6001" y="37814"/>
                    <a:pt x="0" y="1143"/>
                  </a:cubicBezTo>
                  <a:lnTo>
                    <a:pt x="7239" y="0"/>
                  </a:lnTo>
                  <a:cubicBezTo>
                    <a:pt x="12954" y="34766"/>
                    <a:pt x="34290" y="68104"/>
                    <a:pt x="67342" y="93821"/>
                  </a:cubicBezTo>
                  <a:cubicBezTo>
                    <a:pt x="93345" y="114014"/>
                    <a:pt x="125349" y="129445"/>
                    <a:pt x="170878" y="143637"/>
                  </a:cubicBezTo>
                  <a:cubicBezTo>
                    <a:pt x="270796" y="174784"/>
                    <a:pt x="377571" y="183833"/>
                    <a:pt x="480727" y="192596"/>
                  </a:cubicBezTo>
                  <a:cubicBezTo>
                    <a:pt x="507682" y="194882"/>
                    <a:pt x="535686" y="197263"/>
                    <a:pt x="563023" y="199930"/>
                  </a:cubicBezTo>
                  <a:cubicBezTo>
                    <a:pt x="594455" y="203073"/>
                    <a:pt x="624745" y="207169"/>
                    <a:pt x="650081" y="222790"/>
                  </a:cubicBezTo>
                  <a:cubicBezTo>
                    <a:pt x="675323" y="238316"/>
                    <a:pt x="696182" y="270510"/>
                    <a:pt x="687324" y="301942"/>
                  </a:cubicBezTo>
                  <a:cubicBezTo>
                    <a:pt x="684276" y="312611"/>
                    <a:pt x="678275" y="321945"/>
                    <a:pt x="672370" y="330899"/>
                  </a:cubicBezTo>
                  <a:cubicBezTo>
                    <a:pt x="670560" y="333756"/>
                    <a:pt x="668655" y="336613"/>
                    <a:pt x="666940" y="339471"/>
                  </a:cubicBezTo>
                  <a:cubicBezTo>
                    <a:pt x="658082" y="353949"/>
                    <a:pt x="655129" y="365950"/>
                    <a:pt x="657701" y="376238"/>
                  </a:cubicBezTo>
                  <a:cubicBezTo>
                    <a:pt x="658940" y="381191"/>
                    <a:pt x="662464" y="386048"/>
                    <a:pt x="667131" y="389192"/>
                  </a:cubicBezTo>
                  <a:cubicBezTo>
                    <a:pt x="678085" y="396526"/>
                    <a:pt x="682276" y="411099"/>
                    <a:pt x="677037" y="423863"/>
                  </a:cubicBezTo>
                  <a:cubicBezTo>
                    <a:pt x="597599" y="617601"/>
                    <a:pt x="600265" y="839153"/>
                    <a:pt x="602647" y="1034510"/>
                  </a:cubicBezTo>
                  <a:lnTo>
                    <a:pt x="595312" y="10345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6" name="Google Shape;216;p26"/>
            <p:cNvSpPr/>
            <p:nvPr/>
          </p:nvSpPr>
          <p:spPr>
            <a:xfrm>
              <a:off x="2540872" y="3712177"/>
              <a:ext cx="144274" cy="440458"/>
            </a:xfrm>
            <a:custGeom>
              <a:avLst/>
              <a:gdLst/>
              <a:ahLst/>
              <a:cxnLst/>
              <a:rect l="l" t="t" r="r" b="b"/>
              <a:pathLst>
                <a:path w="114137" h="348451" extrusionOk="0">
                  <a:moveTo>
                    <a:pt x="37161" y="348452"/>
                  </a:moveTo>
                  <a:cubicBezTo>
                    <a:pt x="37161" y="348452"/>
                    <a:pt x="36494" y="348452"/>
                    <a:pt x="36208" y="348357"/>
                  </a:cubicBezTo>
                  <a:cubicBezTo>
                    <a:pt x="33636" y="347785"/>
                    <a:pt x="32017" y="345308"/>
                    <a:pt x="32589" y="342737"/>
                  </a:cubicBezTo>
                  <a:cubicBezTo>
                    <a:pt x="44019" y="287873"/>
                    <a:pt x="57068" y="235676"/>
                    <a:pt x="68498" y="189575"/>
                  </a:cubicBezTo>
                  <a:cubicBezTo>
                    <a:pt x="82500" y="133282"/>
                    <a:pt x="99549" y="64702"/>
                    <a:pt x="104312" y="21840"/>
                  </a:cubicBezTo>
                  <a:cubicBezTo>
                    <a:pt x="81261" y="17649"/>
                    <a:pt x="48495" y="13553"/>
                    <a:pt x="4299" y="9457"/>
                  </a:cubicBezTo>
                  <a:cubicBezTo>
                    <a:pt x="1728" y="9171"/>
                    <a:pt x="-177" y="6885"/>
                    <a:pt x="13" y="4313"/>
                  </a:cubicBezTo>
                  <a:cubicBezTo>
                    <a:pt x="204" y="1742"/>
                    <a:pt x="2585" y="-259"/>
                    <a:pt x="5157" y="27"/>
                  </a:cubicBezTo>
                  <a:cubicBezTo>
                    <a:pt x="52401" y="4409"/>
                    <a:pt x="86881" y="8790"/>
                    <a:pt x="110313" y="13267"/>
                  </a:cubicBezTo>
                  <a:cubicBezTo>
                    <a:pt x="112694" y="13743"/>
                    <a:pt x="114313" y="15934"/>
                    <a:pt x="114123" y="18315"/>
                  </a:cubicBezTo>
                  <a:cubicBezTo>
                    <a:pt x="110027" y="61559"/>
                    <a:pt x="92215" y="133282"/>
                    <a:pt x="77832" y="190908"/>
                  </a:cubicBezTo>
                  <a:cubicBezTo>
                    <a:pt x="66212" y="237771"/>
                    <a:pt x="53163" y="289968"/>
                    <a:pt x="41828" y="344642"/>
                  </a:cubicBezTo>
                  <a:cubicBezTo>
                    <a:pt x="41352" y="346833"/>
                    <a:pt x="39351" y="348452"/>
                    <a:pt x="37161" y="348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7" name="Google Shape;217;p26"/>
            <p:cNvSpPr/>
            <p:nvPr/>
          </p:nvSpPr>
          <p:spPr>
            <a:xfrm>
              <a:off x="2610820" y="3344369"/>
              <a:ext cx="280479" cy="79402"/>
            </a:xfrm>
            <a:custGeom>
              <a:avLst/>
              <a:gdLst/>
              <a:ahLst/>
              <a:cxnLst/>
              <a:rect l="l" t="t" r="r" b="b"/>
              <a:pathLst>
                <a:path w="221890" h="62816" extrusionOk="0">
                  <a:moveTo>
                    <a:pt x="217294" y="62816"/>
                  </a:moveTo>
                  <a:cubicBezTo>
                    <a:pt x="216627" y="62816"/>
                    <a:pt x="215960" y="62721"/>
                    <a:pt x="215389" y="62435"/>
                  </a:cubicBezTo>
                  <a:cubicBezTo>
                    <a:pt x="130045" y="24526"/>
                    <a:pt x="5553" y="9667"/>
                    <a:pt x="4219" y="9476"/>
                  </a:cubicBezTo>
                  <a:cubicBezTo>
                    <a:pt x="1648" y="9191"/>
                    <a:pt x="-257" y="6809"/>
                    <a:pt x="28" y="4238"/>
                  </a:cubicBezTo>
                  <a:cubicBezTo>
                    <a:pt x="314" y="1666"/>
                    <a:pt x="2696" y="-334"/>
                    <a:pt x="5267" y="47"/>
                  </a:cubicBezTo>
                  <a:cubicBezTo>
                    <a:pt x="6505" y="237"/>
                    <a:pt x="132521" y="15191"/>
                    <a:pt x="219103" y="53768"/>
                  </a:cubicBezTo>
                  <a:cubicBezTo>
                    <a:pt x="221485" y="54815"/>
                    <a:pt x="222532" y="57673"/>
                    <a:pt x="221485" y="60054"/>
                  </a:cubicBezTo>
                  <a:cubicBezTo>
                    <a:pt x="220723" y="61769"/>
                    <a:pt x="219008" y="62816"/>
                    <a:pt x="217198" y="628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8" name="Google Shape;218;p26"/>
            <p:cNvSpPr/>
            <p:nvPr/>
          </p:nvSpPr>
          <p:spPr>
            <a:xfrm>
              <a:off x="2542935" y="4531356"/>
              <a:ext cx="530195" cy="71156"/>
            </a:xfrm>
            <a:custGeom>
              <a:avLst/>
              <a:gdLst/>
              <a:ahLst/>
              <a:cxnLst/>
              <a:rect l="l" t="t" r="r" b="b"/>
              <a:pathLst>
                <a:path w="419443" h="56292" extrusionOk="0">
                  <a:moveTo>
                    <a:pt x="95" y="0"/>
                  </a:moveTo>
                  <a:cubicBezTo>
                    <a:pt x="2096" y="44482"/>
                    <a:pt x="34671" y="56293"/>
                    <a:pt x="34671" y="56293"/>
                  </a:cubicBezTo>
                  <a:lnTo>
                    <a:pt x="409099" y="56293"/>
                  </a:lnTo>
                  <a:cubicBezTo>
                    <a:pt x="421005" y="56293"/>
                    <a:pt x="423482" y="39434"/>
                    <a:pt x="412052" y="36004"/>
                  </a:cubicBezTo>
                  <a:lnTo>
                    <a:pt x="291846"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19" name="Google Shape;219;p26"/>
            <p:cNvSpPr/>
            <p:nvPr/>
          </p:nvSpPr>
          <p:spPr>
            <a:xfrm>
              <a:off x="2030044" y="4531356"/>
              <a:ext cx="530195" cy="71156"/>
            </a:xfrm>
            <a:custGeom>
              <a:avLst/>
              <a:gdLst/>
              <a:ahLst/>
              <a:cxnLst/>
              <a:rect l="l" t="t" r="r" b="b"/>
              <a:pathLst>
                <a:path w="419443" h="56292" extrusionOk="0">
                  <a:moveTo>
                    <a:pt x="95" y="0"/>
                  </a:moveTo>
                  <a:cubicBezTo>
                    <a:pt x="2096" y="44482"/>
                    <a:pt x="34671" y="56293"/>
                    <a:pt x="34671" y="56293"/>
                  </a:cubicBezTo>
                  <a:lnTo>
                    <a:pt x="409099" y="56293"/>
                  </a:lnTo>
                  <a:cubicBezTo>
                    <a:pt x="421005" y="56293"/>
                    <a:pt x="423482" y="39434"/>
                    <a:pt x="412052" y="36004"/>
                  </a:cubicBezTo>
                  <a:lnTo>
                    <a:pt x="291846"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0" name="Google Shape;220;p26"/>
            <p:cNvSpPr/>
            <p:nvPr/>
          </p:nvSpPr>
          <p:spPr>
            <a:xfrm>
              <a:off x="1646487" y="2443947"/>
              <a:ext cx="613199" cy="852397"/>
            </a:xfrm>
            <a:custGeom>
              <a:avLst/>
              <a:gdLst/>
              <a:ahLst/>
              <a:cxnLst/>
              <a:rect l="l" t="t" r="r" b="b"/>
              <a:pathLst>
                <a:path w="485108" h="674340" extrusionOk="0">
                  <a:moveTo>
                    <a:pt x="485013" y="621260"/>
                  </a:moveTo>
                  <a:cubicBezTo>
                    <a:pt x="329660" y="721749"/>
                    <a:pt x="44482" y="648692"/>
                    <a:pt x="44482" y="648692"/>
                  </a:cubicBezTo>
                  <a:cubicBezTo>
                    <a:pt x="44482" y="648692"/>
                    <a:pt x="3429" y="500198"/>
                    <a:pt x="191" y="345416"/>
                  </a:cubicBezTo>
                  <a:cubicBezTo>
                    <a:pt x="95" y="341702"/>
                    <a:pt x="0" y="338082"/>
                    <a:pt x="0" y="334367"/>
                  </a:cubicBezTo>
                  <a:cubicBezTo>
                    <a:pt x="0" y="324176"/>
                    <a:pt x="0" y="313889"/>
                    <a:pt x="286" y="303792"/>
                  </a:cubicBezTo>
                  <a:cubicBezTo>
                    <a:pt x="381" y="300077"/>
                    <a:pt x="476" y="296458"/>
                    <a:pt x="667" y="292743"/>
                  </a:cubicBezTo>
                  <a:cubicBezTo>
                    <a:pt x="5906" y="165394"/>
                    <a:pt x="43053" y="44903"/>
                    <a:pt x="156400" y="11089"/>
                  </a:cubicBezTo>
                  <a:cubicBezTo>
                    <a:pt x="373571" y="-53776"/>
                    <a:pt x="437864" y="187111"/>
                    <a:pt x="437864" y="187111"/>
                  </a:cubicBezTo>
                  <a:cubicBezTo>
                    <a:pt x="434721" y="216353"/>
                    <a:pt x="433578" y="246642"/>
                    <a:pt x="433959" y="277027"/>
                  </a:cubicBezTo>
                  <a:cubicBezTo>
                    <a:pt x="433959" y="280742"/>
                    <a:pt x="434054" y="284456"/>
                    <a:pt x="434150" y="288171"/>
                  </a:cubicBezTo>
                  <a:cubicBezTo>
                    <a:pt x="434435" y="300839"/>
                    <a:pt x="435007" y="313508"/>
                    <a:pt x="435769" y="325985"/>
                  </a:cubicBezTo>
                  <a:cubicBezTo>
                    <a:pt x="435959" y="329700"/>
                    <a:pt x="436245" y="333320"/>
                    <a:pt x="436531" y="337034"/>
                  </a:cubicBezTo>
                  <a:cubicBezTo>
                    <a:pt x="446818" y="486482"/>
                    <a:pt x="485108" y="621356"/>
                    <a:pt x="485108" y="6213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1" name="Google Shape;221;p26"/>
            <p:cNvSpPr/>
            <p:nvPr/>
          </p:nvSpPr>
          <p:spPr>
            <a:xfrm>
              <a:off x="1646367" y="2866815"/>
              <a:ext cx="124493" cy="23116"/>
            </a:xfrm>
            <a:custGeom>
              <a:avLst/>
              <a:gdLst/>
              <a:ahLst/>
              <a:cxnLst/>
              <a:rect l="l" t="t" r="r" b="b"/>
              <a:pathLst>
                <a:path w="98488" h="18287" extrusionOk="0">
                  <a:moveTo>
                    <a:pt x="92488" y="6953"/>
                  </a:moveTo>
                  <a:cubicBezTo>
                    <a:pt x="82391" y="6477"/>
                    <a:pt x="72295" y="5906"/>
                    <a:pt x="62198" y="5239"/>
                  </a:cubicBezTo>
                  <a:cubicBezTo>
                    <a:pt x="41434" y="3810"/>
                    <a:pt x="20765" y="2096"/>
                    <a:pt x="0" y="0"/>
                  </a:cubicBezTo>
                  <a:cubicBezTo>
                    <a:pt x="0" y="3715"/>
                    <a:pt x="0" y="7334"/>
                    <a:pt x="191" y="11049"/>
                  </a:cubicBezTo>
                  <a:cubicBezTo>
                    <a:pt x="32861" y="14383"/>
                    <a:pt x="65627" y="16764"/>
                    <a:pt x="98489" y="18288"/>
                  </a:cubicBezTo>
                  <a:cubicBezTo>
                    <a:pt x="96203" y="14764"/>
                    <a:pt x="94202" y="10954"/>
                    <a:pt x="92393"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2" name="Google Shape;222;p26"/>
            <p:cNvSpPr/>
            <p:nvPr/>
          </p:nvSpPr>
          <p:spPr>
            <a:xfrm>
              <a:off x="2046060" y="2855977"/>
              <a:ext cx="152065" cy="29738"/>
            </a:xfrm>
            <a:custGeom>
              <a:avLst/>
              <a:gdLst/>
              <a:ahLst/>
              <a:cxnLst/>
              <a:rect l="l" t="t" r="r" b="b"/>
              <a:pathLst>
                <a:path w="120300" h="23526" extrusionOk="0">
                  <a:moveTo>
                    <a:pt x="119634" y="0"/>
                  </a:moveTo>
                  <a:cubicBezTo>
                    <a:pt x="79915" y="5620"/>
                    <a:pt x="40005" y="9906"/>
                    <a:pt x="0" y="12859"/>
                  </a:cubicBezTo>
                  <a:cubicBezTo>
                    <a:pt x="1905" y="16383"/>
                    <a:pt x="3715" y="20003"/>
                    <a:pt x="5620" y="23527"/>
                  </a:cubicBezTo>
                  <a:cubicBezTo>
                    <a:pt x="38100" y="21050"/>
                    <a:pt x="70580" y="17717"/>
                    <a:pt x="102870" y="13430"/>
                  </a:cubicBezTo>
                  <a:cubicBezTo>
                    <a:pt x="108680" y="12668"/>
                    <a:pt x="114491" y="11906"/>
                    <a:pt x="120301" y="11049"/>
                  </a:cubicBezTo>
                  <a:cubicBezTo>
                    <a:pt x="120015" y="7430"/>
                    <a:pt x="119825" y="3715"/>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3" name="Google Shape;223;p26"/>
            <p:cNvSpPr/>
            <p:nvPr/>
          </p:nvSpPr>
          <p:spPr>
            <a:xfrm>
              <a:off x="1646729" y="2814069"/>
              <a:ext cx="98245" cy="20106"/>
            </a:xfrm>
            <a:custGeom>
              <a:avLst/>
              <a:gdLst/>
              <a:ahLst/>
              <a:cxnLst/>
              <a:rect l="l" t="t" r="r" b="b"/>
              <a:pathLst>
                <a:path w="77723" h="15906" extrusionOk="0">
                  <a:moveTo>
                    <a:pt x="76390" y="10573"/>
                  </a:moveTo>
                  <a:cubicBezTo>
                    <a:pt x="76200" y="9715"/>
                    <a:pt x="76105" y="8953"/>
                    <a:pt x="76009" y="8096"/>
                  </a:cubicBezTo>
                  <a:cubicBezTo>
                    <a:pt x="75724" y="7620"/>
                    <a:pt x="75438" y="7239"/>
                    <a:pt x="75057" y="6763"/>
                  </a:cubicBezTo>
                  <a:cubicBezTo>
                    <a:pt x="74581" y="6096"/>
                    <a:pt x="74104" y="5334"/>
                    <a:pt x="73723" y="4572"/>
                  </a:cubicBezTo>
                  <a:cubicBezTo>
                    <a:pt x="59436" y="4000"/>
                    <a:pt x="45148" y="3238"/>
                    <a:pt x="30861" y="2286"/>
                  </a:cubicBezTo>
                  <a:cubicBezTo>
                    <a:pt x="20669" y="1619"/>
                    <a:pt x="10573" y="857"/>
                    <a:pt x="381" y="0"/>
                  </a:cubicBezTo>
                  <a:cubicBezTo>
                    <a:pt x="190" y="3715"/>
                    <a:pt x="95" y="7334"/>
                    <a:pt x="0" y="11049"/>
                  </a:cubicBezTo>
                  <a:cubicBezTo>
                    <a:pt x="25908" y="13240"/>
                    <a:pt x="51816" y="14764"/>
                    <a:pt x="77724" y="15907"/>
                  </a:cubicBezTo>
                  <a:cubicBezTo>
                    <a:pt x="77152" y="14192"/>
                    <a:pt x="76676" y="12478"/>
                    <a:pt x="76295" y="10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4" name="Google Shape;224;p26"/>
            <p:cNvSpPr/>
            <p:nvPr/>
          </p:nvSpPr>
          <p:spPr>
            <a:xfrm>
              <a:off x="2017038" y="2794077"/>
              <a:ext cx="178313" cy="34434"/>
            </a:xfrm>
            <a:custGeom>
              <a:avLst/>
              <a:gdLst/>
              <a:ahLst/>
              <a:cxnLst/>
              <a:rect l="l" t="t" r="r" b="b"/>
              <a:pathLst>
                <a:path w="141065" h="27241" extrusionOk="0">
                  <a:moveTo>
                    <a:pt x="140875" y="0"/>
                  </a:moveTo>
                  <a:cubicBezTo>
                    <a:pt x="94107" y="7334"/>
                    <a:pt x="47149" y="12859"/>
                    <a:pt x="0" y="16574"/>
                  </a:cubicBezTo>
                  <a:cubicBezTo>
                    <a:pt x="1810" y="20098"/>
                    <a:pt x="3524" y="23622"/>
                    <a:pt x="5334" y="27242"/>
                  </a:cubicBezTo>
                  <a:cubicBezTo>
                    <a:pt x="35242" y="24860"/>
                    <a:pt x="65151" y="21717"/>
                    <a:pt x="94869" y="17812"/>
                  </a:cubicBezTo>
                  <a:cubicBezTo>
                    <a:pt x="110299" y="15812"/>
                    <a:pt x="125730" y="13526"/>
                    <a:pt x="141065" y="11144"/>
                  </a:cubicBezTo>
                  <a:cubicBezTo>
                    <a:pt x="141065" y="7429"/>
                    <a:pt x="140875" y="3715"/>
                    <a:pt x="1408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5" name="Google Shape;225;p26"/>
            <p:cNvSpPr/>
            <p:nvPr/>
          </p:nvSpPr>
          <p:spPr>
            <a:xfrm>
              <a:off x="2138801" y="2546494"/>
              <a:ext cx="65279" cy="335061"/>
            </a:xfrm>
            <a:custGeom>
              <a:avLst/>
              <a:gdLst/>
              <a:ahLst/>
              <a:cxnLst/>
              <a:rect l="l" t="t" r="r" b="b"/>
              <a:pathLst>
                <a:path w="51643" h="265070" extrusionOk="0">
                  <a:moveTo>
                    <a:pt x="46948" y="265070"/>
                  </a:moveTo>
                  <a:cubicBezTo>
                    <a:pt x="44566" y="265070"/>
                    <a:pt x="42471" y="263260"/>
                    <a:pt x="42280" y="260784"/>
                  </a:cubicBezTo>
                  <a:cubicBezTo>
                    <a:pt x="39423" y="233066"/>
                    <a:pt x="37518" y="207444"/>
                    <a:pt x="35613" y="182679"/>
                  </a:cubicBezTo>
                  <a:cubicBezTo>
                    <a:pt x="30088" y="108479"/>
                    <a:pt x="25707" y="49900"/>
                    <a:pt x="656" y="7133"/>
                  </a:cubicBezTo>
                  <a:cubicBezTo>
                    <a:pt x="-677" y="4847"/>
                    <a:pt x="85" y="1990"/>
                    <a:pt x="2371" y="656"/>
                  </a:cubicBezTo>
                  <a:cubicBezTo>
                    <a:pt x="4657" y="-677"/>
                    <a:pt x="7514" y="85"/>
                    <a:pt x="8848" y="2371"/>
                  </a:cubicBezTo>
                  <a:cubicBezTo>
                    <a:pt x="34946" y="47043"/>
                    <a:pt x="39423" y="106574"/>
                    <a:pt x="45043" y="182012"/>
                  </a:cubicBezTo>
                  <a:cubicBezTo>
                    <a:pt x="46852" y="206777"/>
                    <a:pt x="48853" y="232304"/>
                    <a:pt x="51615" y="259927"/>
                  </a:cubicBezTo>
                  <a:cubicBezTo>
                    <a:pt x="51901" y="262498"/>
                    <a:pt x="49996" y="264880"/>
                    <a:pt x="47424" y="265070"/>
                  </a:cubicBezTo>
                  <a:cubicBezTo>
                    <a:pt x="47233" y="265070"/>
                    <a:pt x="47138" y="265070"/>
                    <a:pt x="46948" y="2650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6" name="Google Shape;226;p26"/>
            <p:cNvSpPr/>
            <p:nvPr/>
          </p:nvSpPr>
          <p:spPr>
            <a:xfrm>
              <a:off x="1964875" y="2648223"/>
              <a:ext cx="61802" cy="172793"/>
            </a:xfrm>
            <a:custGeom>
              <a:avLst/>
              <a:gdLst/>
              <a:ahLst/>
              <a:cxnLst/>
              <a:rect l="l" t="t" r="r" b="b"/>
              <a:pathLst>
                <a:path w="48892" h="136698" extrusionOk="0">
                  <a:moveTo>
                    <a:pt x="44116" y="136699"/>
                  </a:moveTo>
                  <a:cubicBezTo>
                    <a:pt x="42115" y="136699"/>
                    <a:pt x="40210" y="135365"/>
                    <a:pt x="39639" y="133365"/>
                  </a:cubicBezTo>
                  <a:lnTo>
                    <a:pt x="205" y="6111"/>
                  </a:lnTo>
                  <a:cubicBezTo>
                    <a:pt x="-557" y="3634"/>
                    <a:pt x="872" y="967"/>
                    <a:pt x="3349" y="205"/>
                  </a:cubicBezTo>
                  <a:cubicBezTo>
                    <a:pt x="5825" y="-557"/>
                    <a:pt x="8492" y="872"/>
                    <a:pt x="9254" y="3349"/>
                  </a:cubicBezTo>
                  <a:lnTo>
                    <a:pt x="48688" y="130602"/>
                  </a:lnTo>
                  <a:cubicBezTo>
                    <a:pt x="49449" y="133079"/>
                    <a:pt x="48021" y="135746"/>
                    <a:pt x="45544" y="136508"/>
                  </a:cubicBezTo>
                  <a:cubicBezTo>
                    <a:pt x="45068" y="136699"/>
                    <a:pt x="44592" y="136699"/>
                    <a:pt x="44116" y="136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7" name="Google Shape;227;p26"/>
            <p:cNvSpPr/>
            <p:nvPr/>
          </p:nvSpPr>
          <p:spPr>
            <a:xfrm>
              <a:off x="1710246" y="2703902"/>
              <a:ext cx="70827" cy="201406"/>
            </a:xfrm>
            <a:custGeom>
              <a:avLst/>
              <a:gdLst/>
              <a:ahLst/>
              <a:cxnLst/>
              <a:rect l="l" t="t" r="r" b="b"/>
              <a:pathLst>
                <a:path w="56032" h="159334" extrusionOk="0">
                  <a:moveTo>
                    <a:pt x="51297" y="159334"/>
                  </a:moveTo>
                  <a:cubicBezTo>
                    <a:pt x="49488" y="159334"/>
                    <a:pt x="47773" y="158287"/>
                    <a:pt x="47011" y="156572"/>
                  </a:cubicBezTo>
                  <a:cubicBezTo>
                    <a:pt x="24532" y="108566"/>
                    <a:pt x="8721" y="57798"/>
                    <a:pt x="53" y="5505"/>
                  </a:cubicBezTo>
                  <a:cubicBezTo>
                    <a:pt x="-328" y="2934"/>
                    <a:pt x="1386" y="457"/>
                    <a:pt x="3958" y="76"/>
                  </a:cubicBezTo>
                  <a:cubicBezTo>
                    <a:pt x="6435" y="-400"/>
                    <a:pt x="9006" y="1410"/>
                    <a:pt x="9387" y="3981"/>
                  </a:cubicBezTo>
                  <a:cubicBezTo>
                    <a:pt x="17960" y="55416"/>
                    <a:pt x="33486" y="105327"/>
                    <a:pt x="55584" y="152571"/>
                  </a:cubicBezTo>
                  <a:cubicBezTo>
                    <a:pt x="56727" y="154953"/>
                    <a:pt x="55584" y="157715"/>
                    <a:pt x="53298" y="158858"/>
                  </a:cubicBezTo>
                  <a:cubicBezTo>
                    <a:pt x="52631" y="159144"/>
                    <a:pt x="51964" y="159334"/>
                    <a:pt x="51297" y="1593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8" name="Google Shape;228;p26"/>
            <p:cNvSpPr/>
            <p:nvPr/>
          </p:nvSpPr>
          <p:spPr>
            <a:xfrm>
              <a:off x="2669594" y="3162628"/>
              <a:ext cx="184984" cy="129416"/>
            </a:xfrm>
            <a:custGeom>
              <a:avLst/>
              <a:gdLst/>
              <a:ahLst/>
              <a:cxnLst/>
              <a:rect l="l" t="t" r="r" b="b"/>
              <a:pathLst>
                <a:path w="146343" h="102382" extrusionOk="0">
                  <a:moveTo>
                    <a:pt x="140803" y="50734"/>
                  </a:moveTo>
                  <a:cubicBezTo>
                    <a:pt x="133659" y="58735"/>
                    <a:pt x="121468" y="60259"/>
                    <a:pt x="112419" y="53972"/>
                  </a:cubicBezTo>
                  <a:cubicBezTo>
                    <a:pt x="97369" y="43399"/>
                    <a:pt x="79938" y="40066"/>
                    <a:pt x="66984" y="45495"/>
                  </a:cubicBezTo>
                  <a:cubicBezTo>
                    <a:pt x="51363" y="51972"/>
                    <a:pt x="45172" y="70260"/>
                    <a:pt x="42791" y="84452"/>
                  </a:cubicBezTo>
                  <a:cubicBezTo>
                    <a:pt x="40791" y="96168"/>
                    <a:pt x="29647" y="104074"/>
                    <a:pt x="17931" y="102073"/>
                  </a:cubicBezTo>
                  <a:cubicBezTo>
                    <a:pt x="6215" y="100073"/>
                    <a:pt x="-1691" y="88929"/>
                    <a:pt x="309" y="77213"/>
                  </a:cubicBezTo>
                  <a:cubicBezTo>
                    <a:pt x="6310" y="42066"/>
                    <a:pt x="24027" y="16729"/>
                    <a:pt x="50411" y="5776"/>
                  </a:cubicBezTo>
                  <a:cubicBezTo>
                    <a:pt x="76891" y="-5273"/>
                    <a:pt x="110133" y="-225"/>
                    <a:pt x="137184" y="18825"/>
                  </a:cubicBezTo>
                  <a:cubicBezTo>
                    <a:pt x="146899" y="25683"/>
                    <a:pt x="149280" y="39113"/>
                    <a:pt x="142422" y="48829"/>
                  </a:cubicBezTo>
                  <a:cubicBezTo>
                    <a:pt x="141946" y="49495"/>
                    <a:pt x="141375" y="50162"/>
                    <a:pt x="140803"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29" name="Google Shape;229;p26"/>
            <p:cNvSpPr/>
            <p:nvPr/>
          </p:nvSpPr>
          <p:spPr>
            <a:xfrm>
              <a:off x="2675976" y="3113494"/>
              <a:ext cx="184812" cy="129537"/>
            </a:xfrm>
            <a:custGeom>
              <a:avLst/>
              <a:gdLst/>
              <a:ahLst/>
              <a:cxnLst/>
              <a:rect l="l" t="t" r="r" b="b"/>
              <a:pathLst>
                <a:path w="146207" h="102478" extrusionOk="0">
                  <a:moveTo>
                    <a:pt x="140803" y="50829"/>
                  </a:moveTo>
                  <a:cubicBezTo>
                    <a:pt x="133659" y="58830"/>
                    <a:pt x="121468" y="60354"/>
                    <a:pt x="112419" y="54067"/>
                  </a:cubicBezTo>
                  <a:cubicBezTo>
                    <a:pt x="97369" y="43495"/>
                    <a:pt x="79938" y="40161"/>
                    <a:pt x="66984" y="45590"/>
                  </a:cubicBezTo>
                  <a:cubicBezTo>
                    <a:pt x="51363" y="52067"/>
                    <a:pt x="45172" y="70355"/>
                    <a:pt x="42791" y="84547"/>
                  </a:cubicBezTo>
                  <a:cubicBezTo>
                    <a:pt x="40791" y="96263"/>
                    <a:pt x="29647" y="104169"/>
                    <a:pt x="17931" y="102169"/>
                  </a:cubicBezTo>
                  <a:cubicBezTo>
                    <a:pt x="6215" y="100168"/>
                    <a:pt x="-1691" y="89024"/>
                    <a:pt x="309" y="77308"/>
                  </a:cubicBezTo>
                  <a:cubicBezTo>
                    <a:pt x="6310" y="42161"/>
                    <a:pt x="24122" y="16825"/>
                    <a:pt x="50411" y="5776"/>
                  </a:cubicBezTo>
                  <a:cubicBezTo>
                    <a:pt x="76891" y="-5273"/>
                    <a:pt x="110038" y="-225"/>
                    <a:pt x="137088" y="18825"/>
                  </a:cubicBezTo>
                  <a:cubicBezTo>
                    <a:pt x="146804" y="25683"/>
                    <a:pt x="149090" y="39113"/>
                    <a:pt x="142327" y="48829"/>
                  </a:cubicBezTo>
                  <a:cubicBezTo>
                    <a:pt x="141851" y="49495"/>
                    <a:pt x="141280" y="50162"/>
                    <a:pt x="140708"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0" name="Google Shape;230;p26"/>
            <p:cNvSpPr/>
            <p:nvPr/>
          </p:nvSpPr>
          <p:spPr>
            <a:xfrm>
              <a:off x="2682359" y="3064480"/>
              <a:ext cx="184984" cy="129537"/>
            </a:xfrm>
            <a:custGeom>
              <a:avLst/>
              <a:gdLst/>
              <a:ahLst/>
              <a:cxnLst/>
              <a:rect l="l" t="t" r="r" b="b"/>
              <a:pathLst>
                <a:path w="146343" h="102478" extrusionOk="0">
                  <a:moveTo>
                    <a:pt x="140803" y="50829"/>
                  </a:moveTo>
                  <a:cubicBezTo>
                    <a:pt x="133659" y="58830"/>
                    <a:pt x="121468" y="60354"/>
                    <a:pt x="112419" y="54067"/>
                  </a:cubicBezTo>
                  <a:cubicBezTo>
                    <a:pt x="97369" y="43495"/>
                    <a:pt x="79938" y="40161"/>
                    <a:pt x="66984" y="45590"/>
                  </a:cubicBezTo>
                  <a:cubicBezTo>
                    <a:pt x="51363" y="52067"/>
                    <a:pt x="45172" y="70355"/>
                    <a:pt x="42791" y="84547"/>
                  </a:cubicBezTo>
                  <a:cubicBezTo>
                    <a:pt x="40791" y="96263"/>
                    <a:pt x="29647" y="104169"/>
                    <a:pt x="17931" y="102169"/>
                  </a:cubicBezTo>
                  <a:cubicBezTo>
                    <a:pt x="6215" y="100168"/>
                    <a:pt x="-1691" y="89024"/>
                    <a:pt x="309" y="77308"/>
                  </a:cubicBezTo>
                  <a:cubicBezTo>
                    <a:pt x="6310" y="42161"/>
                    <a:pt x="24122" y="16825"/>
                    <a:pt x="50411" y="5776"/>
                  </a:cubicBezTo>
                  <a:cubicBezTo>
                    <a:pt x="76891" y="-5273"/>
                    <a:pt x="110038" y="-225"/>
                    <a:pt x="137184" y="18825"/>
                  </a:cubicBezTo>
                  <a:cubicBezTo>
                    <a:pt x="146899" y="25683"/>
                    <a:pt x="149280" y="39113"/>
                    <a:pt x="142422" y="48829"/>
                  </a:cubicBezTo>
                  <a:cubicBezTo>
                    <a:pt x="141946" y="49495"/>
                    <a:pt x="141375" y="50162"/>
                    <a:pt x="140803"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1" name="Google Shape;231;p26"/>
            <p:cNvSpPr/>
            <p:nvPr/>
          </p:nvSpPr>
          <p:spPr>
            <a:xfrm>
              <a:off x="2688621" y="3015345"/>
              <a:ext cx="184811" cy="129537"/>
            </a:xfrm>
            <a:custGeom>
              <a:avLst/>
              <a:gdLst/>
              <a:ahLst/>
              <a:cxnLst/>
              <a:rect l="l" t="t" r="r" b="b"/>
              <a:pathLst>
                <a:path w="146206" h="102478" extrusionOk="0">
                  <a:moveTo>
                    <a:pt x="140803" y="50829"/>
                  </a:moveTo>
                  <a:cubicBezTo>
                    <a:pt x="133659" y="58830"/>
                    <a:pt x="121468" y="60354"/>
                    <a:pt x="112419" y="54067"/>
                  </a:cubicBezTo>
                  <a:cubicBezTo>
                    <a:pt x="97369" y="43495"/>
                    <a:pt x="79938" y="40161"/>
                    <a:pt x="66984" y="45590"/>
                  </a:cubicBezTo>
                  <a:cubicBezTo>
                    <a:pt x="51363" y="52067"/>
                    <a:pt x="45172" y="70355"/>
                    <a:pt x="42791" y="84547"/>
                  </a:cubicBezTo>
                  <a:cubicBezTo>
                    <a:pt x="40791" y="96263"/>
                    <a:pt x="29647" y="104169"/>
                    <a:pt x="17931" y="102169"/>
                  </a:cubicBezTo>
                  <a:cubicBezTo>
                    <a:pt x="6215" y="100168"/>
                    <a:pt x="-1691" y="89024"/>
                    <a:pt x="309" y="77308"/>
                  </a:cubicBezTo>
                  <a:cubicBezTo>
                    <a:pt x="6310" y="42161"/>
                    <a:pt x="24122" y="16729"/>
                    <a:pt x="50411" y="5776"/>
                  </a:cubicBezTo>
                  <a:cubicBezTo>
                    <a:pt x="76891" y="-5273"/>
                    <a:pt x="110133" y="-225"/>
                    <a:pt x="137089" y="18825"/>
                  </a:cubicBezTo>
                  <a:cubicBezTo>
                    <a:pt x="146804" y="25683"/>
                    <a:pt x="149090" y="39113"/>
                    <a:pt x="142327" y="48829"/>
                  </a:cubicBezTo>
                  <a:cubicBezTo>
                    <a:pt x="141851" y="49495"/>
                    <a:pt x="141280" y="50162"/>
                    <a:pt x="140708"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2" name="Google Shape;232;p26"/>
            <p:cNvSpPr/>
            <p:nvPr/>
          </p:nvSpPr>
          <p:spPr>
            <a:xfrm>
              <a:off x="2609410" y="3055886"/>
              <a:ext cx="115789" cy="297860"/>
            </a:xfrm>
            <a:custGeom>
              <a:avLst/>
              <a:gdLst/>
              <a:ahLst/>
              <a:cxnLst/>
              <a:rect l="l" t="t" r="r" b="b"/>
              <a:pathLst>
                <a:path w="91602" h="235640" extrusionOk="0">
                  <a:moveTo>
                    <a:pt x="0" y="235458"/>
                  </a:moveTo>
                  <a:cubicBezTo>
                    <a:pt x="64865" y="238220"/>
                    <a:pt x="89725" y="209455"/>
                    <a:pt x="91440" y="163449"/>
                  </a:cubicBezTo>
                  <a:cubicBezTo>
                    <a:pt x="93154" y="117348"/>
                    <a:pt x="80772" y="0"/>
                    <a:pt x="80772" y="0"/>
                  </a:cubicBezTo>
                  <a:cubicBezTo>
                    <a:pt x="45339" y="42958"/>
                    <a:pt x="1143" y="41815"/>
                    <a:pt x="1143" y="41815"/>
                  </a:cubicBezTo>
                  <a:lnTo>
                    <a:pt x="0" y="235458"/>
                  </a:ln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3" name="Google Shape;233;p26"/>
            <p:cNvSpPr/>
            <p:nvPr/>
          </p:nvSpPr>
          <p:spPr>
            <a:xfrm>
              <a:off x="2700967" y="3158467"/>
              <a:ext cx="130609" cy="48423"/>
            </a:xfrm>
            <a:custGeom>
              <a:avLst/>
              <a:gdLst/>
              <a:ahLst/>
              <a:cxnLst/>
              <a:rect l="l" t="t" r="r" b="b"/>
              <a:pathLst>
                <a:path w="103326" h="38308" extrusionOk="0">
                  <a:moveTo>
                    <a:pt x="4737" y="38309"/>
                  </a:moveTo>
                  <a:cubicBezTo>
                    <a:pt x="3975" y="38309"/>
                    <a:pt x="3308" y="38118"/>
                    <a:pt x="2546" y="37833"/>
                  </a:cubicBezTo>
                  <a:cubicBezTo>
                    <a:pt x="260" y="36594"/>
                    <a:pt x="-692" y="33737"/>
                    <a:pt x="546" y="31451"/>
                  </a:cubicBezTo>
                  <a:cubicBezTo>
                    <a:pt x="28740" y="-23508"/>
                    <a:pt x="99892" y="10210"/>
                    <a:pt x="100654" y="10496"/>
                  </a:cubicBezTo>
                  <a:cubicBezTo>
                    <a:pt x="103035" y="11639"/>
                    <a:pt x="103988" y="14496"/>
                    <a:pt x="102845" y="16782"/>
                  </a:cubicBezTo>
                  <a:cubicBezTo>
                    <a:pt x="101702" y="19164"/>
                    <a:pt x="98844" y="20116"/>
                    <a:pt x="96558" y="18973"/>
                  </a:cubicBezTo>
                  <a:cubicBezTo>
                    <a:pt x="93986" y="17735"/>
                    <a:pt x="33026" y="-11031"/>
                    <a:pt x="9023" y="35737"/>
                  </a:cubicBezTo>
                  <a:cubicBezTo>
                    <a:pt x="8166" y="37356"/>
                    <a:pt x="6547" y="38309"/>
                    <a:pt x="4832" y="38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4" name="Google Shape;234;p26"/>
            <p:cNvSpPr/>
            <p:nvPr/>
          </p:nvSpPr>
          <p:spPr>
            <a:xfrm>
              <a:off x="2707710" y="3109814"/>
              <a:ext cx="130609" cy="48423"/>
            </a:xfrm>
            <a:custGeom>
              <a:avLst/>
              <a:gdLst/>
              <a:ahLst/>
              <a:cxnLst/>
              <a:rect l="l" t="t" r="r" b="b"/>
              <a:pathLst>
                <a:path w="103326" h="38308" extrusionOk="0">
                  <a:moveTo>
                    <a:pt x="4737" y="38309"/>
                  </a:moveTo>
                  <a:cubicBezTo>
                    <a:pt x="3975" y="38309"/>
                    <a:pt x="3308" y="38118"/>
                    <a:pt x="2546" y="37833"/>
                  </a:cubicBezTo>
                  <a:cubicBezTo>
                    <a:pt x="260" y="36594"/>
                    <a:pt x="-692" y="33737"/>
                    <a:pt x="546" y="31451"/>
                  </a:cubicBezTo>
                  <a:cubicBezTo>
                    <a:pt x="28740" y="-23508"/>
                    <a:pt x="99892" y="10210"/>
                    <a:pt x="100654" y="10496"/>
                  </a:cubicBezTo>
                  <a:cubicBezTo>
                    <a:pt x="103035" y="11639"/>
                    <a:pt x="103988" y="14496"/>
                    <a:pt x="102845" y="16782"/>
                  </a:cubicBezTo>
                  <a:cubicBezTo>
                    <a:pt x="101702" y="19164"/>
                    <a:pt x="98844" y="20116"/>
                    <a:pt x="96558" y="18973"/>
                  </a:cubicBezTo>
                  <a:cubicBezTo>
                    <a:pt x="93986" y="17735"/>
                    <a:pt x="33026" y="-11031"/>
                    <a:pt x="8928" y="35737"/>
                  </a:cubicBezTo>
                  <a:cubicBezTo>
                    <a:pt x="8071" y="37356"/>
                    <a:pt x="6452" y="38309"/>
                    <a:pt x="4737" y="38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5" name="Google Shape;235;p26"/>
            <p:cNvSpPr/>
            <p:nvPr/>
          </p:nvSpPr>
          <p:spPr>
            <a:xfrm>
              <a:off x="2714574" y="3061162"/>
              <a:ext cx="130609" cy="48423"/>
            </a:xfrm>
            <a:custGeom>
              <a:avLst/>
              <a:gdLst/>
              <a:ahLst/>
              <a:cxnLst/>
              <a:rect l="l" t="t" r="r" b="b"/>
              <a:pathLst>
                <a:path w="103326" h="38308" extrusionOk="0">
                  <a:moveTo>
                    <a:pt x="4737" y="38309"/>
                  </a:moveTo>
                  <a:cubicBezTo>
                    <a:pt x="3975" y="38309"/>
                    <a:pt x="3308" y="38118"/>
                    <a:pt x="2546" y="37833"/>
                  </a:cubicBezTo>
                  <a:cubicBezTo>
                    <a:pt x="260" y="36594"/>
                    <a:pt x="-692" y="33832"/>
                    <a:pt x="546" y="31451"/>
                  </a:cubicBezTo>
                  <a:cubicBezTo>
                    <a:pt x="28835" y="-23508"/>
                    <a:pt x="99892" y="10210"/>
                    <a:pt x="100654" y="10496"/>
                  </a:cubicBezTo>
                  <a:cubicBezTo>
                    <a:pt x="103035" y="11639"/>
                    <a:pt x="103988" y="14496"/>
                    <a:pt x="102845" y="16782"/>
                  </a:cubicBezTo>
                  <a:cubicBezTo>
                    <a:pt x="101702" y="19068"/>
                    <a:pt x="98844" y="20116"/>
                    <a:pt x="96558" y="18973"/>
                  </a:cubicBezTo>
                  <a:cubicBezTo>
                    <a:pt x="93986" y="17735"/>
                    <a:pt x="33026" y="-11031"/>
                    <a:pt x="9023" y="35737"/>
                  </a:cubicBezTo>
                  <a:cubicBezTo>
                    <a:pt x="8166" y="37356"/>
                    <a:pt x="6547" y="38309"/>
                    <a:pt x="4832" y="38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6" name="Google Shape;236;p26"/>
            <p:cNvSpPr/>
            <p:nvPr/>
          </p:nvSpPr>
          <p:spPr>
            <a:xfrm>
              <a:off x="1783894" y="2835681"/>
              <a:ext cx="828475" cy="518028"/>
            </a:xfrm>
            <a:custGeom>
              <a:avLst/>
              <a:gdLst/>
              <a:ahLst/>
              <a:cxnLst/>
              <a:rect l="l" t="t" r="r" b="b"/>
              <a:pathLst>
                <a:path w="655415" h="409817" extrusionOk="0">
                  <a:moveTo>
                    <a:pt x="655415" y="215697"/>
                  </a:moveTo>
                  <a:lnTo>
                    <a:pt x="655415" y="409817"/>
                  </a:lnTo>
                  <a:cubicBezTo>
                    <a:pt x="601790" y="409817"/>
                    <a:pt x="438817" y="409817"/>
                    <a:pt x="284702" y="338570"/>
                  </a:cubicBezTo>
                  <a:cubicBezTo>
                    <a:pt x="157924" y="279991"/>
                    <a:pt x="61436" y="184741"/>
                    <a:pt x="0" y="59011"/>
                  </a:cubicBezTo>
                  <a:cubicBezTo>
                    <a:pt x="54197" y="19959"/>
                    <a:pt x="121253" y="-1187"/>
                    <a:pt x="188023" y="51"/>
                  </a:cubicBezTo>
                  <a:cubicBezTo>
                    <a:pt x="271082" y="144831"/>
                    <a:pt x="425386" y="215697"/>
                    <a:pt x="655415" y="215697"/>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7" name="Google Shape;237;p26"/>
            <p:cNvSpPr/>
            <p:nvPr/>
          </p:nvSpPr>
          <p:spPr>
            <a:xfrm>
              <a:off x="1812194" y="2441788"/>
              <a:ext cx="232688" cy="140846"/>
            </a:xfrm>
            <a:custGeom>
              <a:avLst/>
              <a:gdLst/>
              <a:ahLst/>
              <a:cxnLst/>
              <a:rect l="l" t="t" r="r" b="b"/>
              <a:pathLst>
                <a:path w="184082" h="111425" extrusionOk="0">
                  <a:moveTo>
                    <a:pt x="0" y="22226"/>
                  </a:moveTo>
                  <a:cubicBezTo>
                    <a:pt x="81153" y="126525"/>
                    <a:pt x="226219" y="156719"/>
                    <a:pt x="172402" y="17464"/>
                  </a:cubicBezTo>
                  <a:cubicBezTo>
                    <a:pt x="100108" y="-15016"/>
                    <a:pt x="33623" y="4510"/>
                    <a:pt x="0" y="22226"/>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8" name="Google Shape;238;p26"/>
            <p:cNvSpPr/>
            <p:nvPr/>
          </p:nvSpPr>
          <p:spPr>
            <a:xfrm>
              <a:off x="1877960" y="2088824"/>
              <a:ext cx="276096" cy="212351"/>
            </a:xfrm>
            <a:custGeom>
              <a:avLst/>
              <a:gdLst/>
              <a:ahLst/>
              <a:cxnLst/>
              <a:rect l="l" t="t" r="r" b="b"/>
              <a:pathLst>
                <a:path w="218422" h="167993" extrusionOk="0">
                  <a:moveTo>
                    <a:pt x="184870" y="21745"/>
                  </a:moveTo>
                  <a:cubicBezTo>
                    <a:pt x="167725" y="15268"/>
                    <a:pt x="148770" y="15649"/>
                    <a:pt x="130482" y="15839"/>
                  </a:cubicBezTo>
                  <a:cubicBezTo>
                    <a:pt x="112099" y="16030"/>
                    <a:pt x="93144" y="15839"/>
                    <a:pt x="76380" y="8410"/>
                  </a:cubicBezTo>
                  <a:cubicBezTo>
                    <a:pt x="67236" y="4314"/>
                    <a:pt x="57711" y="-1972"/>
                    <a:pt x="47995" y="599"/>
                  </a:cubicBezTo>
                  <a:cubicBezTo>
                    <a:pt x="39137" y="2885"/>
                    <a:pt x="34089" y="12220"/>
                    <a:pt x="33613" y="21554"/>
                  </a:cubicBezTo>
                  <a:cubicBezTo>
                    <a:pt x="21421" y="21745"/>
                    <a:pt x="10181" y="30794"/>
                    <a:pt x="5038" y="42033"/>
                  </a:cubicBezTo>
                  <a:cubicBezTo>
                    <a:pt x="-677" y="54225"/>
                    <a:pt x="-582" y="68322"/>
                    <a:pt x="751" y="81752"/>
                  </a:cubicBezTo>
                  <a:cubicBezTo>
                    <a:pt x="2085" y="95183"/>
                    <a:pt x="4466" y="108613"/>
                    <a:pt x="3133" y="122043"/>
                  </a:cubicBezTo>
                  <a:cubicBezTo>
                    <a:pt x="1990" y="133473"/>
                    <a:pt x="-1630" y="146141"/>
                    <a:pt x="4561" y="155857"/>
                  </a:cubicBezTo>
                  <a:cubicBezTo>
                    <a:pt x="8752" y="162429"/>
                    <a:pt x="16468" y="165763"/>
                    <a:pt x="24088" y="167192"/>
                  </a:cubicBezTo>
                  <a:cubicBezTo>
                    <a:pt x="39232" y="169859"/>
                    <a:pt x="55044" y="165668"/>
                    <a:pt x="68188" y="157667"/>
                  </a:cubicBezTo>
                  <a:cubicBezTo>
                    <a:pt x="81333" y="149761"/>
                    <a:pt x="92001" y="138236"/>
                    <a:pt x="101240" y="125948"/>
                  </a:cubicBezTo>
                  <a:cubicBezTo>
                    <a:pt x="110098" y="113947"/>
                    <a:pt x="118766" y="100136"/>
                    <a:pt x="132958" y="95564"/>
                  </a:cubicBezTo>
                  <a:cubicBezTo>
                    <a:pt x="151246" y="89658"/>
                    <a:pt x="171154" y="101469"/>
                    <a:pt x="190013" y="97754"/>
                  </a:cubicBezTo>
                  <a:cubicBezTo>
                    <a:pt x="206396" y="94516"/>
                    <a:pt x="219064" y="78323"/>
                    <a:pt x="218398" y="61655"/>
                  </a:cubicBezTo>
                  <a:cubicBezTo>
                    <a:pt x="217540" y="43271"/>
                    <a:pt x="202300" y="28222"/>
                    <a:pt x="185060" y="217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39" name="Google Shape;239;p26"/>
            <p:cNvSpPr/>
            <p:nvPr/>
          </p:nvSpPr>
          <p:spPr>
            <a:xfrm>
              <a:off x="1840012" y="2145458"/>
              <a:ext cx="282097" cy="364454"/>
            </a:xfrm>
            <a:custGeom>
              <a:avLst/>
              <a:gdLst/>
              <a:ahLst/>
              <a:cxnLst/>
              <a:rect l="l" t="t" r="r" b="b"/>
              <a:pathLst>
                <a:path w="223170" h="288323" extrusionOk="0">
                  <a:moveTo>
                    <a:pt x="223075" y="45436"/>
                  </a:moveTo>
                  <a:cubicBezTo>
                    <a:pt x="223075" y="101633"/>
                    <a:pt x="224028" y="176881"/>
                    <a:pt x="186881" y="194216"/>
                  </a:cubicBezTo>
                  <a:cubicBezTo>
                    <a:pt x="175070" y="199741"/>
                    <a:pt x="156496" y="196693"/>
                    <a:pt x="156496" y="196693"/>
                  </a:cubicBezTo>
                  <a:lnTo>
                    <a:pt x="135636" y="288323"/>
                  </a:lnTo>
                  <a:lnTo>
                    <a:pt x="0" y="282037"/>
                  </a:lnTo>
                  <a:lnTo>
                    <a:pt x="54483" y="53151"/>
                  </a:lnTo>
                  <a:lnTo>
                    <a:pt x="109061" y="192"/>
                  </a:lnTo>
                  <a:cubicBezTo>
                    <a:pt x="109061" y="192"/>
                    <a:pt x="222980" y="-5523"/>
                    <a:pt x="223171" y="45436"/>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0" name="Google Shape;240;p26"/>
            <p:cNvSpPr/>
            <p:nvPr/>
          </p:nvSpPr>
          <p:spPr>
            <a:xfrm>
              <a:off x="1891434" y="2125018"/>
              <a:ext cx="228881" cy="160342"/>
            </a:xfrm>
            <a:custGeom>
              <a:avLst/>
              <a:gdLst/>
              <a:ahLst/>
              <a:cxnLst/>
              <a:rect l="l" t="t" r="r" b="b"/>
              <a:pathLst>
                <a:path w="181070" h="126848" extrusionOk="0">
                  <a:moveTo>
                    <a:pt x="95" y="126849"/>
                  </a:moveTo>
                  <a:lnTo>
                    <a:pt x="45053" y="101131"/>
                  </a:lnTo>
                  <a:cubicBezTo>
                    <a:pt x="19336" y="83700"/>
                    <a:pt x="21526" y="60364"/>
                    <a:pt x="38386" y="55697"/>
                  </a:cubicBezTo>
                  <a:cubicBezTo>
                    <a:pt x="55245" y="51030"/>
                    <a:pt x="63055" y="72080"/>
                    <a:pt x="63055" y="72080"/>
                  </a:cubicBezTo>
                  <a:cubicBezTo>
                    <a:pt x="75628" y="65031"/>
                    <a:pt x="62674" y="53411"/>
                    <a:pt x="67818" y="39790"/>
                  </a:cubicBezTo>
                  <a:cubicBezTo>
                    <a:pt x="72961" y="26169"/>
                    <a:pt x="155924" y="27693"/>
                    <a:pt x="181070" y="52554"/>
                  </a:cubicBezTo>
                  <a:cubicBezTo>
                    <a:pt x="176308" y="20645"/>
                    <a:pt x="73914" y="-18693"/>
                    <a:pt x="33623" y="9882"/>
                  </a:cubicBezTo>
                  <a:cubicBezTo>
                    <a:pt x="12001" y="25217"/>
                    <a:pt x="0" y="126753"/>
                    <a:pt x="0" y="126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1" name="Google Shape;241;p26"/>
            <p:cNvSpPr/>
            <p:nvPr/>
          </p:nvSpPr>
          <p:spPr>
            <a:xfrm>
              <a:off x="2086237" y="2243399"/>
              <a:ext cx="29004" cy="18147"/>
            </a:xfrm>
            <a:custGeom>
              <a:avLst/>
              <a:gdLst/>
              <a:ahLst/>
              <a:cxnLst/>
              <a:rect l="l" t="t" r="r" b="b"/>
              <a:pathLst>
                <a:path w="22945" h="14356" extrusionOk="0">
                  <a:moveTo>
                    <a:pt x="18229" y="14357"/>
                  </a:moveTo>
                  <a:cubicBezTo>
                    <a:pt x="16324" y="14357"/>
                    <a:pt x="14609" y="13214"/>
                    <a:pt x="13847" y="11404"/>
                  </a:cubicBezTo>
                  <a:cubicBezTo>
                    <a:pt x="13466" y="10452"/>
                    <a:pt x="12418" y="9690"/>
                    <a:pt x="11371" y="9499"/>
                  </a:cubicBezTo>
                  <a:cubicBezTo>
                    <a:pt x="10228" y="9499"/>
                    <a:pt x="9180" y="9880"/>
                    <a:pt x="8513" y="10737"/>
                  </a:cubicBezTo>
                  <a:cubicBezTo>
                    <a:pt x="6989" y="12833"/>
                    <a:pt x="4036" y="13309"/>
                    <a:pt x="1941" y="11785"/>
                  </a:cubicBezTo>
                  <a:cubicBezTo>
                    <a:pt x="-155" y="10261"/>
                    <a:pt x="-631" y="7308"/>
                    <a:pt x="893" y="5213"/>
                  </a:cubicBezTo>
                  <a:cubicBezTo>
                    <a:pt x="3465" y="1593"/>
                    <a:pt x="7942" y="-407"/>
                    <a:pt x="12514" y="69"/>
                  </a:cubicBezTo>
                  <a:cubicBezTo>
                    <a:pt x="16895" y="546"/>
                    <a:pt x="20896" y="3594"/>
                    <a:pt x="22610" y="7689"/>
                  </a:cubicBezTo>
                  <a:cubicBezTo>
                    <a:pt x="23563" y="10071"/>
                    <a:pt x="22420" y="12833"/>
                    <a:pt x="20038" y="13881"/>
                  </a:cubicBezTo>
                  <a:cubicBezTo>
                    <a:pt x="19467" y="14166"/>
                    <a:pt x="18800" y="14262"/>
                    <a:pt x="18229" y="142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2" name="Google Shape;242;p26"/>
            <p:cNvSpPr/>
            <p:nvPr/>
          </p:nvSpPr>
          <p:spPr>
            <a:xfrm>
              <a:off x="2025128" y="2233887"/>
              <a:ext cx="38890" cy="23323"/>
            </a:xfrm>
            <a:custGeom>
              <a:avLst/>
              <a:gdLst/>
              <a:ahLst/>
              <a:cxnLst/>
              <a:rect l="l" t="t" r="r" b="b"/>
              <a:pathLst>
                <a:path w="30766" h="18451" extrusionOk="0">
                  <a:moveTo>
                    <a:pt x="25891" y="18451"/>
                  </a:moveTo>
                  <a:cubicBezTo>
                    <a:pt x="24272" y="18451"/>
                    <a:pt x="22652" y="17594"/>
                    <a:pt x="21795" y="15975"/>
                  </a:cubicBezTo>
                  <a:cubicBezTo>
                    <a:pt x="20176" y="13022"/>
                    <a:pt x="18557" y="10450"/>
                    <a:pt x="16556" y="9688"/>
                  </a:cubicBezTo>
                  <a:cubicBezTo>
                    <a:pt x="15509" y="9307"/>
                    <a:pt x="14080" y="9402"/>
                    <a:pt x="12651" y="9974"/>
                  </a:cubicBezTo>
                  <a:cubicBezTo>
                    <a:pt x="11222" y="10545"/>
                    <a:pt x="9698" y="11498"/>
                    <a:pt x="7793" y="13117"/>
                  </a:cubicBezTo>
                  <a:cubicBezTo>
                    <a:pt x="5793" y="14832"/>
                    <a:pt x="2840" y="14546"/>
                    <a:pt x="1126" y="12546"/>
                  </a:cubicBezTo>
                  <a:cubicBezTo>
                    <a:pt x="-589" y="10545"/>
                    <a:pt x="-303" y="7592"/>
                    <a:pt x="1697" y="5878"/>
                  </a:cubicBezTo>
                  <a:cubicBezTo>
                    <a:pt x="3412" y="4449"/>
                    <a:pt x="6079" y="2354"/>
                    <a:pt x="9317" y="1116"/>
                  </a:cubicBezTo>
                  <a:cubicBezTo>
                    <a:pt x="12937" y="-218"/>
                    <a:pt x="16652" y="-408"/>
                    <a:pt x="19890" y="830"/>
                  </a:cubicBezTo>
                  <a:cubicBezTo>
                    <a:pt x="25415" y="2830"/>
                    <a:pt x="28272" y="8069"/>
                    <a:pt x="30177" y="11498"/>
                  </a:cubicBezTo>
                  <a:cubicBezTo>
                    <a:pt x="31415" y="13784"/>
                    <a:pt x="30653" y="16641"/>
                    <a:pt x="28367" y="17880"/>
                  </a:cubicBezTo>
                  <a:cubicBezTo>
                    <a:pt x="27605" y="18261"/>
                    <a:pt x="26843" y="18451"/>
                    <a:pt x="26081" y="184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3" name="Google Shape;243;p26"/>
            <p:cNvSpPr/>
            <p:nvPr/>
          </p:nvSpPr>
          <p:spPr>
            <a:xfrm>
              <a:off x="2071695" y="2249986"/>
              <a:ext cx="14118" cy="50812"/>
            </a:xfrm>
            <a:custGeom>
              <a:avLst/>
              <a:gdLst/>
              <a:ahLst/>
              <a:cxnLst/>
              <a:rect l="l" t="t" r="r" b="b"/>
              <a:pathLst>
                <a:path w="11169" h="40198" extrusionOk="0">
                  <a:moveTo>
                    <a:pt x="6490" y="40199"/>
                  </a:moveTo>
                  <a:cubicBezTo>
                    <a:pt x="4013" y="40199"/>
                    <a:pt x="1918" y="38294"/>
                    <a:pt x="1727" y="35722"/>
                  </a:cubicBezTo>
                  <a:lnTo>
                    <a:pt x="13" y="4956"/>
                  </a:lnTo>
                  <a:cubicBezTo>
                    <a:pt x="-178" y="2385"/>
                    <a:pt x="1822" y="99"/>
                    <a:pt x="4489" y="3"/>
                  </a:cubicBezTo>
                  <a:cubicBezTo>
                    <a:pt x="7347" y="-92"/>
                    <a:pt x="9347" y="1813"/>
                    <a:pt x="9442" y="4480"/>
                  </a:cubicBezTo>
                  <a:lnTo>
                    <a:pt x="11157" y="35246"/>
                  </a:lnTo>
                  <a:cubicBezTo>
                    <a:pt x="11347" y="37818"/>
                    <a:pt x="9347" y="40104"/>
                    <a:pt x="6680" y="40199"/>
                  </a:cubicBezTo>
                  <a:cubicBezTo>
                    <a:pt x="6680" y="40199"/>
                    <a:pt x="6490" y="40199"/>
                    <a:pt x="6394" y="401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4" name="Google Shape;244;p26"/>
            <p:cNvSpPr/>
            <p:nvPr/>
          </p:nvSpPr>
          <p:spPr>
            <a:xfrm>
              <a:off x="2034608" y="2281422"/>
              <a:ext cx="42404" cy="46834"/>
            </a:xfrm>
            <a:custGeom>
              <a:avLst/>
              <a:gdLst/>
              <a:ahLst/>
              <a:cxnLst/>
              <a:rect l="l" t="t" r="r" b="b"/>
              <a:pathLst>
                <a:path w="33546" h="37051" extrusionOk="0">
                  <a:moveTo>
                    <a:pt x="22108" y="37052"/>
                  </a:moveTo>
                  <a:cubicBezTo>
                    <a:pt x="19917" y="37052"/>
                    <a:pt x="17631" y="36671"/>
                    <a:pt x="15535" y="36004"/>
                  </a:cubicBezTo>
                  <a:cubicBezTo>
                    <a:pt x="10202" y="34290"/>
                    <a:pt x="5629" y="30480"/>
                    <a:pt x="3058" y="25622"/>
                  </a:cubicBezTo>
                  <a:cubicBezTo>
                    <a:pt x="-86" y="19716"/>
                    <a:pt x="-181" y="13144"/>
                    <a:pt x="105" y="6953"/>
                  </a:cubicBezTo>
                  <a:cubicBezTo>
                    <a:pt x="296" y="1809"/>
                    <a:pt x="3725" y="476"/>
                    <a:pt x="4772" y="190"/>
                  </a:cubicBezTo>
                  <a:cubicBezTo>
                    <a:pt x="6201" y="-191"/>
                    <a:pt x="8963" y="-286"/>
                    <a:pt x="11630" y="2762"/>
                  </a:cubicBezTo>
                  <a:cubicBezTo>
                    <a:pt x="11630" y="2762"/>
                    <a:pt x="11630" y="2762"/>
                    <a:pt x="11630" y="2762"/>
                  </a:cubicBezTo>
                  <a:lnTo>
                    <a:pt x="28966" y="22574"/>
                  </a:lnTo>
                  <a:cubicBezTo>
                    <a:pt x="30109" y="23812"/>
                    <a:pt x="31252" y="24955"/>
                    <a:pt x="32109" y="26289"/>
                  </a:cubicBezTo>
                  <a:cubicBezTo>
                    <a:pt x="32585" y="27051"/>
                    <a:pt x="34204" y="29337"/>
                    <a:pt x="33252" y="32099"/>
                  </a:cubicBezTo>
                  <a:cubicBezTo>
                    <a:pt x="32300" y="34861"/>
                    <a:pt x="29633" y="35718"/>
                    <a:pt x="28394" y="36099"/>
                  </a:cubicBezTo>
                  <a:cubicBezTo>
                    <a:pt x="26489" y="36671"/>
                    <a:pt x="24394" y="37052"/>
                    <a:pt x="22298" y="37052"/>
                  </a:cubicBezTo>
                  <a:close/>
                  <a:moveTo>
                    <a:pt x="9630" y="14954"/>
                  </a:moveTo>
                  <a:cubicBezTo>
                    <a:pt x="9916" y="17240"/>
                    <a:pt x="10392" y="19335"/>
                    <a:pt x="11344" y="21145"/>
                  </a:cubicBezTo>
                  <a:cubicBezTo>
                    <a:pt x="12773" y="23907"/>
                    <a:pt x="15440" y="26098"/>
                    <a:pt x="18393" y="26955"/>
                  </a:cubicBezTo>
                  <a:cubicBezTo>
                    <a:pt x="19060" y="27146"/>
                    <a:pt x="19822" y="27336"/>
                    <a:pt x="20488" y="27432"/>
                  </a:cubicBezTo>
                  <a:lnTo>
                    <a:pt x="9630" y="14954"/>
                  </a:lnTo>
                  <a:close/>
                  <a:moveTo>
                    <a:pt x="7915" y="5810"/>
                  </a:moveTo>
                  <a:lnTo>
                    <a:pt x="4201" y="8763"/>
                  </a:lnTo>
                  <a:cubicBezTo>
                    <a:pt x="4201" y="8763"/>
                    <a:pt x="4201" y="8763"/>
                    <a:pt x="4296" y="8858"/>
                  </a:cubicBezTo>
                  <a:lnTo>
                    <a:pt x="7820" y="58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5" name="Google Shape;245;p26"/>
            <p:cNvSpPr/>
            <p:nvPr/>
          </p:nvSpPr>
          <p:spPr>
            <a:xfrm>
              <a:off x="1994156" y="2375475"/>
              <a:ext cx="43704" cy="52253"/>
            </a:xfrm>
            <a:custGeom>
              <a:avLst/>
              <a:gdLst/>
              <a:ahLst/>
              <a:cxnLst/>
              <a:rect l="l" t="t" r="r" b="b"/>
              <a:pathLst>
                <a:path w="34575" h="41338" extrusionOk="0">
                  <a:moveTo>
                    <a:pt x="95" y="0"/>
                  </a:moveTo>
                  <a:cubicBezTo>
                    <a:pt x="95" y="0"/>
                    <a:pt x="18764" y="12001"/>
                    <a:pt x="34576" y="14764"/>
                  </a:cubicBezTo>
                  <a:lnTo>
                    <a:pt x="28480" y="41338"/>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nvGrpSpPr>
            <p:cNvPr id="246" name="Google Shape;246;p26"/>
            <p:cNvGrpSpPr/>
            <p:nvPr/>
          </p:nvGrpSpPr>
          <p:grpSpPr>
            <a:xfrm>
              <a:off x="715076" y="3835517"/>
              <a:ext cx="795841" cy="771905"/>
              <a:chOff x="-4290628" y="3673401"/>
              <a:chExt cx="724073" cy="702296"/>
            </a:xfrm>
          </p:grpSpPr>
          <p:sp>
            <p:nvSpPr>
              <p:cNvPr id="247" name="Google Shape;247;p26"/>
              <p:cNvSpPr/>
              <p:nvPr/>
            </p:nvSpPr>
            <p:spPr>
              <a:xfrm>
                <a:off x="-4290628" y="3680593"/>
                <a:ext cx="389238" cy="479198"/>
              </a:xfrm>
              <a:custGeom>
                <a:avLst/>
                <a:gdLst/>
                <a:ahLst/>
                <a:cxnLst/>
                <a:rect l="l" t="t" r="r" b="b"/>
                <a:pathLst>
                  <a:path w="338468" h="416694" extrusionOk="0">
                    <a:moveTo>
                      <a:pt x="314217" y="416695"/>
                    </a:moveTo>
                    <a:cubicBezTo>
                      <a:pt x="268021" y="416695"/>
                      <a:pt x="224587" y="402122"/>
                      <a:pt x="187630" y="374118"/>
                    </a:cubicBezTo>
                    <a:cubicBezTo>
                      <a:pt x="147053" y="343448"/>
                      <a:pt x="117907" y="295156"/>
                      <a:pt x="107525" y="241530"/>
                    </a:cubicBezTo>
                    <a:cubicBezTo>
                      <a:pt x="30848" y="193715"/>
                      <a:pt x="-12967" y="93893"/>
                      <a:pt x="3416" y="3215"/>
                    </a:cubicBezTo>
                    <a:cubicBezTo>
                      <a:pt x="3607" y="2167"/>
                      <a:pt x="4274" y="1214"/>
                      <a:pt x="5131" y="643"/>
                    </a:cubicBezTo>
                    <a:cubicBezTo>
                      <a:pt x="6083" y="71"/>
                      <a:pt x="7131" y="-119"/>
                      <a:pt x="8179" y="71"/>
                    </a:cubicBezTo>
                    <a:cubicBezTo>
                      <a:pt x="95428" y="19598"/>
                      <a:pt x="176105" y="74366"/>
                      <a:pt x="235350" y="154186"/>
                    </a:cubicBezTo>
                    <a:cubicBezTo>
                      <a:pt x="287071" y="223814"/>
                      <a:pt x="321742" y="310301"/>
                      <a:pt x="338411" y="411075"/>
                    </a:cubicBezTo>
                    <a:cubicBezTo>
                      <a:pt x="338601" y="412218"/>
                      <a:pt x="338315" y="413266"/>
                      <a:pt x="337649" y="414123"/>
                    </a:cubicBezTo>
                    <a:cubicBezTo>
                      <a:pt x="336982" y="414980"/>
                      <a:pt x="335934" y="415552"/>
                      <a:pt x="334886" y="415647"/>
                    </a:cubicBezTo>
                    <a:cubicBezTo>
                      <a:pt x="328028" y="416314"/>
                      <a:pt x="321170" y="416600"/>
                      <a:pt x="314408" y="416600"/>
                    </a:cubicBezTo>
                    <a:close/>
                    <a:moveTo>
                      <a:pt x="10465" y="8834"/>
                    </a:moveTo>
                    <a:cubicBezTo>
                      <a:pt x="-3346" y="95798"/>
                      <a:pt x="39326" y="190667"/>
                      <a:pt x="113144" y="235720"/>
                    </a:cubicBezTo>
                    <a:cubicBezTo>
                      <a:pt x="114097" y="236291"/>
                      <a:pt x="114764" y="237244"/>
                      <a:pt x="114954" y="238387"/>
                    </a:cubicBezTo>
                    <a:cubicBezTo>
                      <a:pt x="124765" y="290774"/>
                      <a:pt x="152959" y="338018"/>
                      <a:pt x="192392" y="367832"/>
                    </a:cubicBezTo>
                    <a:cubicBezTo>
                      <a:pt x="232112" y="397931"/>
                      <a:pt x="279641" y="411837"/>
                      <a:pt x="329648" y="408218"/>
                    </a:cubicBezTo>
                    <a:cubicBezTo>
                      <a:pt x="312979" y="310491"/>
                      <a:pt x="279070" y="226671"/>
                      <a:pt x="228778" y="159044"/>
                    </a:cubicBezTo>
                    <a:cubicBezTo>
                      <a:pt x="171628" y="81986"/>
                      <a:pt x="94190" y="28837"/>
                      <a:pt x="10370" y="89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8" name="Google Shape;248;p26"/>
              <p:cNvSpPr/>
              <p:nvPr/>
            </p:nvSpPr>
            <p:spPr>
              <a:xfrm>
                <a:off x="-3889673" y="3673401"/>
                <a:ext cx="323118" cy="513553"/>
              </a:xfrm>
              <a:custGeom>
                <a:avLst/>
                <a:gdLst/>
                <a:ahLst/>
                <a:cxnLst/>
                <a:rect l="l" t="t" r="r" b="b"/>
                <a:pathLst>
                  <a:path w="280972" h="446568" extrusionOk="0">
                    <a:moveTo>
                      <a:pt x="17278" y="446568"/>
                    </a:moveTo>
                    <a:cubicBezTo>
                      <a:pt x="15564" y="446568"/>
                      <a:pt x="13945" y="445425"/>
                      <a:pt x="13468" y="443711"/>
                    </a:cubicBezTo>
                    <a:cubicBezTo>
                      <a:pt x="-12630" y="351890"/>
                      <a:pt x="-438" y="251591"/>
                      <a:pt x="46901" y="168724"/>
                    </a:cubicBezTo>
                    <a:cubicBezTo>
                      <a:pt x="94240" y="85761"/>
                      <a:pt x="174441" y="24325"/>
                      <a:pt x="266738" y="131"/>
                    </a:cubicBezTo>
                    <a:cubicBezTo>
                      <a:pt x="267786" y="-154"/>
                      <a:pt x="268929" y="36"/>
                      <a:pt x="269786" y="608"/>
                    </a:cubicBezTo>
                    <a:cubicBezTo>
                      <a:pt x="270739" y="1179"/>
                      <a:pt x="271405" y="2036"/>
                      <a:pt x="271596" y="3084"/>
                    </a:cubicBezTo>
                    <a:cubicBezTo>
                      <a:pt x="282550" y="51090"/>
                      <a:pt x="283978" y="99572"/>
                      <a:pt x="275501" y="139577"/>
                    </a:cubicBezTo>
                    <a:cubicBezTo>
                      <a:pt x="270167" y="164723"/>
                      <a:pt x="262547" y="183107"/>
                      <a:pt x="251403" y="197204"/>
                    </a:cubicBezTo>
                    <a:cubicBezTo>
                      <a:pt x="238068" y="214158"/>
                      <a:pt x="218923" y="224540"/>
                      <a:pt x="200349" y="225207"/>
                    </a:cubicBezTo>
                    <a:cubicBezTo>
                      <a:pt x="207683" y="276737"/>
                      <a:pt x="194253" y="333125"/>
                      <a:pt x="164916" y="373607"/>
                    </a:cubicBezTo>
                    <a:cubicBezTo>
                      <a:pt x="126530" y="426566"/>
                      <a:pt x="42615" y="442853"/>
                      <a:pt x="17755" y="446568"/>
                    </a:cubicBezTo>
                    <a:cubicBezTo>
                      <a:pt x="17564" y="446568"/>
                      <a:pt x="17374" y="446568"/>
                      <a:pt x="17183" y="446568"/>
                    </a:cubicBezTo>
                    <a:close/>
                    <a:moveTo>
                      <a:pt x="264833" y="8894"/>
                    </a:moveTo>
                    <a:cubicBezTo>
                      <a:pt x="176156" y="33278"/>
                      <a:pt x="99479" y="92714"/>
                      <a:pt x="53855" y="172629"/>
                    </a:cubicBezTo>
                    <a:cubicBezTo>
                      <a:pt x="8134" y="252734"/>
                      <a:pt x="-4058" y="349223"/>
                      <a:pt x="20231" y="438186"/>
                    </a:cubicBezTo>
                    <a:cubicBezTo>
                      <a:pt x="47854" y="433709"/>
                      <a:pt x="123673" y="417231"/>
                      <a:pt x="158630" y="368939"/>
                    </a:cubicBezTo>
                    <a:cubicBezTo>
                      <a:pt x="187681" y="328934"/>
                      <a:pt x="200444" y="272546"/>
                      <a:pt x="191967" y="221873"/>
                    </a:cubicBezTo>
                    <a:cubicBezTo>
                      <a:pt x="191777" y="220635"/>
                      <a:pt x="192158" y="219492"/>
                      <a:pt x="192919" y="218540"/>
                    </a:cubicBezTo>
                    <a:cubicBezTo>
                      <a:pt x="193777" y="217587"/>
                      <a:pt x="194920" y="217206"/>
                      <a:pt x="196158" y="217206"/>
                    </a:cubicBezTo>
                    <a:cubicBezTo>
                      <a:pt x="213589" y="218349"/>
                      <a:pt x="232448" y="208729"/>
                      <a:pt x="245307" y="192251"/>
                    </a:cubicBezTo>
                    <a:cubicBezTo>
                      <a:pt x="255594" y="179106"/>
                      <a:pt x="262738" y="161866"/>
                      <a:pt x="267881" y="137863"/>
                    </a:cubicBezTo>
                    <a:cubicBezTo>
                      <a:pt x="275882" y="100049"/>
                      <a:pt x="274834" y="54424"/>
                      <a:pt x="264928" y="88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49" name="Google Shape;249;p26"/>
              <p:cNvSpPr/>
              <p:nvPr/>
            </p:nvSpPr>
            <p:spPr>
              <a:xfrm>
                <a:off x="-4249577" y="3712838"/>
                <a:ext cx="386689" cy="662859"/>
              </a:xfrm>
              <a:custGeom>
                <a:avLst/>
                <a:gdLst/>
                <a:ahLst/>
                <a:cxnLst/>
                <a:rect l="l" t="t" r="r" b="b"/>
                <a:pathLst>
                  <a:path w="336251" h="576399" extrusionOk="0">
                    <a:moveTo>
                      <a:pt x="332251" y="576400"/>
                    </a:moveTo>
                    <a:cubicBezTo>
                      <a:pt x="330060" y="576400"/>
                      <a:pt x="328251" y="574590"/>
                      <a:pt x="328251" y="572400"/>
                    </a:cubicBezTo>
                    <a:cubicBezTo>
                      <a:pt x="328251" y="568780"/>
                      <a:pt x="323107" y="212831"/>
                      <a:pt x="1829" y="7376"/>
                    </a:cubicBezTo>
                    <a:cubicBezTo>
                      <a:pt x="19" y="6234"/>
                      <a:pt x="-553" y="3757"/>
                      <a:pt x="590" y="1852"/>
                    </a:cubicBezTo>
                    <a:cubicBezTo>
                      <a:pt x="1733" y="-53"/>
                      <a:pt x="4210" y="-529"/>
                      <a:pt x="6115" y="614"/>
                    </a:cubicBezTo>
                    <a:cubicBezTo>
                      <a:pt x="331203" y="208545"/>
                      <a:pt x="336252" y="568780"/>
                      <a:pt x="336252" y="572304"/>
                    </a:cubicBezTo>
                    <a:cubicBezTo>
                      <a:pt x="336252" y="574495"/>
                      <a:pt x="334442" y="576305"/>
                      <a:pt x="332251" y="576305"/>
                    </a:cubicBezTo>
                    <a:lnTo>
                      <a:pt x="332251" y="5763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50" name="Google Shape;250;p26"/>
              <p:cNvSpPr/>
              <p:nvPr/>
            </p:nvSpPr>
            <p:spPr>
              <a:xfrm>
                <a:off x="-3881200" y="3731561"/>
                <a:ext cx="236780" cy="556951"/>
              </a:xfrm>
              <a:custGeom>
                <a:avLst/>
                <a:gdLst/>
                <a:ahLst/>
                <a:cxnLst/>
                <a:rect l="l" t="t" r="r" b="b"/>
                <a:pathLst>
                  <a:path w="205896" h="484305" extrusionOk="0">
                    <a:moveTo>
                      <a:pt x="4198" y="484305"/>
                    </a:moveTo>
                    <a:cubicBezTo>
                      <a:pt x="2007" y="484305"/>
                      <a:pt x="293" y="482591"/>
                      <a:pt x="197" y="480400"/>
                    </a:cubicBezTo>
                    <a:cubicBezTo>
                      <a:pt x="-7232" y="152169"/>
                      <a:pt x="197555" y="2245"/>
                      <a:pt x="199651" y="721"/>
                    </a:cubicBezTo>
                    <a:cubicBezTo>
                      <a:pt x="201461" y="-517"/>
                      <a:pt x="203937" y="-136"/>
                      <a:pt x="205175" y="1674"/>
                    </a:cubicBezTo>
                    <a:cubicBezTo>
                      <a:pt x="206414" y="3483"/>
                      <a:pt x="206033" y="5960"/>
                      <a:pt x="204223" y="7198"/>
                    </a:cubicBezTo>
                    <a:cubicBezTo>
                      <a:pt x="202223" y="8627"/>
                      <a:pt x="864" y="156360"/>
                      <a:pt x="8103" y="480210"/>
                    </a:cubicBezTo>
                    <a:cubicBezTo>
                      <a:pt x="8103" y="482400"/>
                      <a:pt x="6389" y="484210"/>
                      <a:pt x="4198" y="484305"/>
                    </a:cubicBezTo>
                    <a:lnTo>
                      <a:pt x="4198" y="4843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3"/>
          <p:cNvSpPr txBox="1">
            <a:spLocks noGrp="1"/>
          </p:cNvSpPr>
          <p:nvPr>
            <p:ph type="subTitle" idx="2"/>
          </p:nvPr>
        </p:nvSpPr>
        <p:spPr>
          <a:xfrm>
            <a:off x="812301" y="1661461"/>
            <a:ext cx="33606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Para </a:t>
            </a:r>
            <a:r>
              <a:rPr lang="en-US" dirty="0" err="1"/>
              <a:t>nós</a:t>
            </a:r>
            <a:r>
              <a:rPr lang="en-US" dirty="0"/>
              <a:t>, </a:t>
            </a:r>
            <a:r>
              <a:rPr lang="en-US" dirty="0" err="1"/>
              <a:t>integridade</a:t>
            </a:r>
            <a:r>
              <a:rPr lang="en-US" dirty="0"/>
              <a:t> </a:t>
            </a:r>
            <a:r>
              <a:rPr lang="en-US" dirty="0" err="1"/>
              <a:t>significa</a:t>
            </a:r>
            <a:r>
              <a:rPr lang="en-US" dirty="0"/>
              <a:t> </a:t>
            </a:r>
            <a:r>
              <a:rPr lang="en-US" dirty="0" err="1"/>
              <a:t>operar</a:t>
            </a:r>
            <a:r>
              <a:rPr lang="en-US" dirty="0"/>
              <a:t> com </a:t>
            </a:r>
            <a:r>
              <a:rPr lang="en-US" dirty="0" err="1"/>
              <a:t>honestidade</a:t>
            </a:r>
            <a:r>
              <a:rPr lang="en-US" dirty="0"/>
              <a:t>, </a:t>
            </a:r>
            <a:r>
              <a:rPr lang="en-US" dirty="0" err="1"/>
              <a:t>confiabilidade</a:t>
            </a:r>
            <a:r>
              <a:rPr lang="en-US" dirty="0"/>
              <a:t> e </a:t>
            </a:r>
            <a:r>
              <a:rPr lang="en-US" dirty="0" err="1"/>
              <a:t>valores</a:t>
            </a:r>
            <a:r>
              <a:rPr lang="en-US" dirty="0"/>
              <a:t> </a:t>
            </a:r>
            <a:r>
              <a:rPr lang="en-US" dirty="0" err="1"/>
              <a:t>morais</a:t>
            </a:r>
            <a:r>
              <a:rPr lang="en-US" dirty="0"/>
              <a:t> </a:t>
            </a:r>
            <a:r>
              <a:rPr lang="en-US" dirty="0" err="1"/>
              <a:t>sólidos</a:t>
            </a:r>
            <a:r>
              <a:rPr lang="en-US" dirty="0"/>
              <a:t>. </a:t>
            </a:r>
            <a:r>
              <a:rPr lang="en-US" dirty="0" err="1"/>
              <a:t>Comprometemo-nos</a:t>
            </a:r>
            <a:r>
              <a:rPr lang="en-US" dirty="0"/>
              <a:t> com </a:t>
            </a:r>
            <a:r>
              <a:rPr lang="en-US" dirty="0" err="1"/>
              <a:t>padrões</a:t>
            </a:r>
            <a:r>
              <a:rPr lang="en-US" dirty="0"/>
              <a:t> </a:t>
            </a:r>
            <a:r>
              <a:rPr lang="en-US" dirty="0" err="1"/>
              <a:t>éticos</a:t>
            </a:r>
            <a:r>
              <a:rPr lang="en-US" dirty="0"/>
              <a:t> e </a:t>
            </a:r>
            <a:r>
              <a:rPr lang="en-US" dirty="0" err="1"/>
              <a:t>ambientais</a:t>
            </a:r>
            <a:endParaRPr lang="en-US" dirty="0"/>
          </a:p>
        </p:txBody>
      </p:sp>
      <p:sp>
        <p:nvSpPr>
          <p:cNvPr id="448" name="Google Shape;448;p33"/>
          <p:cNvSpPr txBox="1">
            <a:spLocks noGrp="1"/>
          </p:cNvSpPr>
          <p:nvPr>
            <p:ph type="subTitle" idx="3"/>
          </p:nvPr>
        </p:nvSpPr>
        <p:spPr>
          <a:xfrm>
            <a:off x="4971097" y="1661461"/>
            <a:ext cx="3360600" cy="102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Colocamos</a:t>
            </a:r>
            <a:r>
              <a:rPr lang="en-US" dirty="0"/>
              <a:t> </a:t>
            </a:r>
            <a:r>
              <a:rPr lang="en-US" dirty="0" err="1"/>
              <a:t>os</a:t>
            </a:r>
            <a:r>
              <a:rPr lang="en-US" dirty="0"/>
              <a:t> </a:t>
            </a:r>
            <a:r>
              <a:rPr lang="en-US" dirty="0" err="1"/>
              <a:t>clientes</a:t>
            </a:r>
            <a:r>
              <a:rPr lang="en-US" dirty="0"/>
              <a:t> no </a:t>
            </a:r>
            <a:r>
              <a:rPr lang="en-US" dirty="0" err="1"/>
              <a:t>centro</a:t>
            </a:r>
            <a:r>
              <a:rPr lang="en-US" dirty="0"/>
              <a:t> de </a:t>
            </a:r>
            <a:r>
              <a:rPr lang="en-US" dirty="0" err="1"/>
              <a:t>tudo</a:t>
            </a:r>
            <a:r>
              <a:rPr lang="en-US" dirty="0"/>
              <a:t> o que </a:t>
            </a:r>
            <a:r>
              <a:rPr lang="en-US" dirty="0" err="1"/>
              <a:t>fazemos</a:t>
            </a:r>
            <a:r>
              <a:rPr lang="en-US" dirty="0"/>
              <a:t>. </a:t>
            </a:r>
            <a:r>
              <a:rPr lang="en-US" dirty="0" err="1"/>
              <a:t>Ouvimos</a:t>
            </a:r>
            <a:r>
              <a:rPr lang="en-US" dirty="0"/>
              <a:t> o feedback dos </a:t>
            </a:r>
            <a:r>
              <a:rPr lang="en-US" dirty="0" err="1"/>
              <a:t>clientes</a:t>
            </a:r>
            <a:r>
              <a:rPr lang="en-US" dirty="0"/>
              <a:t> e o </a:t>
            </a:r>
            <a:r>
              <a:rPr lang="en-US" dirty="0" err="1"/>
              <a:t>incorporamos</a:t>
            </a:r>
            <a:r>
              <a:rPr lang="en-US" dirty="0"/>
              <a:t> </a:t>
            </a:r>
            <a:r>
              <a:rPr lang="en-US" dirty="0" err="1"/>
              <a:t>às</a:t>
            </a:r>
            <a:r>
              <a:rPr lang="en-US" dirty="0"/>
              <a:t> </a:t>
            </a:r>
            <a:r>
              <a:rPr lang="en-US" dirty="0" err="1"/>
              <a:t>decisões</a:t>
            </a:r>
            <a:r>
              <a:rPr lang="en-US" dirty="0"/>
              <a:t>, </a:t>
            </a:r>
            <a:r>
              <a:rPr lang="en-US" dirty="0" err="1"/>
              <a:t>aos</a:t>
            </a:r>
            <a:r>
              <a:rPr lang="en-US" dirty="0"/>
              <a:t> </a:t>
            </a:r>
            <a:r>
              <a:rPr lang="en-US" dirty="0" err="1"/>
              <a:t>produtos</a:t>
            </a:r>
            <a:r>
              <a:rPr lang="en-US" dirty="0"/>
              <a:t> e </a:t>
            </a:r>
            <a:r>
              <a:rPr lang="en-US" dirty="0" err="1"/>
              <a:t>aos</a:t>
            </a:r>
            <a:r>
              <a:rPr lang="en-US" dirty="0"/>
              <a:t> </a:t>
            </a:r>
            <a:r>
              <a:rPr lang="en-US" dirty="0" err="1"/>
              <a:t>serviços</a:t>
            </a:r>
            <a:endParaRPr lang="en-US" dirty="0"/>
          </a:p>
        </p:txBody>
      </p:sp>
      <p:sp>
        <p:nvSpPr>
          <p:cNvPr id="449" name="Google Shape;449;p33"/>
          <p:cNvSpPr txBox="1">
            <a:spLocks noGrp="1"/>
          </p:cNvSpPr>
          <p:nvPr>
            <p:ph type="subTitle" idx="4"/>
          </p:nvPr>
        </p:nvSpPr>
        <p:spPr>
          <a:xfrm>
            <a:off x="812301" y="3239888"/>
            <a:ext cx="33606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Criamos</a:t>
            </a:r>
            <a:r>
              <a:rPr lang="en-US" dirty="0"/>
              <a:t> um </a:t>
            </a:r>
            <a:r>
              <a:rPr lang="en-US" dirty="0" err="1"/>
              <a:t>ambiente</a:t>
            </a:r>
            <a:r>
              <a:rPr lang="en-US" dirty="0"/>
              <a:t> </a:t>
            </a:r>
            <a:r>
              <a:rPr lang="en-US" dirty="0" err="1"/>
              <a:t>em</a:t>
            </a:r>
            <a:r>
              <a:rPr lang="en-US" dirty="0"/>
              <a:t> que </a:t>
            </a:r>
            <a:r>
              <a:rPr lang="en-US" dirty="0" err="1"/>
              <a:t>os</a:t>
            </a:r>
            <a:r>
              <a:rPr lang="en-US" dirty="0"/>
              <a:t> </a:t>
            </a:r>
            <a:r>
              <a:rPr lang="en-US" dirty="0" err="1"/>
              <a:t>funcionários</a:t>
            </a:r>
            <a:r>
              <a:rPr lang="en-US" dirty="0"/>
              <a:t> </a:t>
            </a:r>
            <a:r>
              <a:rPr lang="en-US" dirty="0" err="1"/>
              <a:t>podem</a:t>
            </a:r>
            <a:r>
              <a:rPr lang="en-US" dirty="0"/>
              <a:t> </a:t>
            </a:r>
            <a:r>
              <a:rPr lang="en-US" dirty="0" err="1"/>
              <a:t>trabalhar</a:t>
            </a:r>
            <a:r>
              <a:rPr lang="en-US" dirty="0"/>
              <a:t> </a:t>
            </a:r>
            <a:r>
              <a:rPr lang="en-US" dirty="0" err="1"/>
              <a:t>juntos</a:t>
            </a:r>
            <a:r>
              <a:rPr lang="en-US" dirty="0"/>
              <a:t> de forma </a:t>
            </a:r>
            <a:r>
              <a:rPr lang="en-US" dirty="0" err="1"/>
              <a:t>produtiva</a:t>
            </a:r>
            <a:r>
              <a:rPr lang="en-US" dirty="0"/>
              <a:t> e </a:t>
            </a:r>
            <a:r>
              <a:rPr lang="en-US" dirty="0" err="1"/>
              <a:t>eficiente</a:t>
            </a:r>
            <a:r>
              <a:rPr lang="en-US" dirty="0"/>
              <a:t> para </a:t>
            </a:r>
            <a:r>
              <a:rPr lang="en-US" dirty="0" err="1"/>
              <a:t>atingir</a:t>
            </a:r>
            <a:r>
              <a:rPr lang="en-US" dirty="0"/>
              <a:t> </a:t>
            </a:r>
            <a:r>
              <a:rPr lang="en-US" dirty="0" err="1"/>
              <a:t>objetivos</a:t>
            </a:r>
            <a:r>
              <a:rPr lang="en-US" dirty="0"/>
              <a:t> </a:t>
            </a:r>
            <a:r>
              <a:rPr lang="en-US" dirty="0" err="1"/>
              <a:t>comuns</a:t>
            </a:r>
            <a:endParaRPr lang="en-US" dirty="0"/>
          </a:p>
        </p:txBody>
      </p:sp>
      <p:sp>
        <p:nvSpPr>
          <p:cNvPr id="450" name="Google Shape;450;p33"/>
          <p:cNvSpPr txBox="1">
            <a:spLocks noGrp="1"/>
          </p:cNvSpPr>
          <p:nvPr>
            <p:ph type="subTitle" idx="5"/>
          </p:nvPr>
        </p:nvSpPr>
        <p:spPr>
          <a:xfrm>
            <a:off x="4971097" y="3239888"/>
            <a:ext cx="3360600" cy="102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 </a:t>
            </a:r>
            <a:r>
              <a:rPr lang="en-US" dirty="0" err="1"/>
              <a:t>inovação</a:t>
            </a:r>
            <a:r>
              <a:rPr lang="en-US" dirty="0"/>
              <a:t> </a:t>
            </a:r>
            <a:r>
              <a:rPr lang="en-US" dirty="0" err="1"/>
              <a:t>é</a:t>
            </a:r>
            <a:r>
              <a:rPr lang="en-US" dirty="0"/>
              <a:t> </a:t>
            </a:r>
            <a:r>
              <a:rPr lang="en-US" dirty="0" err="1"/>
              <a:t>parte</a:t>
            </a:r>
            <a:r>
              <a:rPr lang="en-US" dirty="0"/>
              <a:t> </a:t>
            </a:r>
            <a:r>
              <a:rPr lang="en-US" dirty="0" err="1"/>
              <a:t>integrante</a:t>
            </a:r>
            <a:r>
              <a:rPr lang="en-US" dirty="0"/>
              <a:t> da </a:t>
            </a:r>
            <a:r>
              <a:rPr lang="en-US" dirty="0" err="1"/>
              <a:t>cultura</a:t>
            </a:r>
            <a:r>
              <a:rPr lang="en-US" dirty="0"/>
              <a:t> de </a:t>
            </a:r>
            <a:r>
              <a:rPr lang="en-US" dirty="0" err="1"/>
              <a:t>nossa</a:t>
            </a:r>
            <a:r>
              <a:rPr lang="en-US" dirty="0"/>
              <a:t> </a:t>
            </a:r>
            <a:r>
              <a:rPr lang="en-US" dirty="0" err="1"/>
              <a:t>empresa</a:t>
            </a:r>
            <a:r>
              <a:rPr lang="en-US" dirty="0"/>
              <a:t> e </a:t>
            </a:r>
            <a:r>
              <a:rPr lang="en-US" dirty="0" err="1"/>
              <a:t>é</a:t>
            </a:r>
            <a:r>
              <a:rPr lang="en-US" dirty="0"/>
              <a:t> </a:t>
            </a:r>
            <a:r>
              <a:rPr lang="en-US" dirty="0" err="1"/>
              <a:t>essencial</a:t>
            </a:r>
            <a:r>
              <a:rPr lang="en-US" dirty="0"/>
              <a:t> para o </a:t>
            </a:r>
            <a:r>
              <a:rPr lang="en-US" dirty="0" err="1"/>
              <a:t>sucesso</a:t>
            </a:r>
            <a:r>
              <a:rPr lang="en-US" dirty="0"/>
              <a:t>. </a:t>
            </a:r>
            <a:r>
              <a:rPr lang="en-US" dirty="0" err="1"/>
              <a:t>Isso</a:t>
            </a:r>
            <a:r>
              <a:rPr lang="en-US" dirty="0"/>
              <a:t> </a:t>
            </a:r>
            <a:r>
              <a:rPr lang="en-US" dirty="0" err="1"/>
              <a:t>significa</a:t>
            </a:r>
            <a:r>
              <a:rPr lang="en-US" dirty="0"/>
              <a:t> que </a:t>
            </a:r>
            <a:r>
              <a:rPr lang="en-US" dirty="0" err="1"/>
              <a:t>temos</a:t>
            </a:r>
            <a:r>
              <a:rPr lang="en-US" dirty="0"/>
              <a:t> que </a:t>
            </a:r>
            <a:r>
              <a:rPr lang="en-US" dirty="0" err="1"/>
              <a:t>apresentar</a:t>
            </a:r>
            <a:r>
              <a:rPr lang="en-US" dirty="0"/>
              <a:t> </a:t>
            </a:r>
            <a:r>
              <a:rPr lang="en-US" dirty="0" err="1"/>
              <a:t>novas</a:t>
            </a:r>
            <a:r>
              <a:rPr lang="en-US" dirty="0"/>
              <a:t> </a:t>
            </a:r>
            <a:r>
              <a:rPr lang="en-US" dirty="0" err="1"/>
              <a:t>ideias</a:t>
            </a:r>
            <a:r>
              <a:rPr lang="en-US" dirty="0"/>
              <a:t>, </a:t>
            </a:r>
            <a:r>
              <a:rPr lang="en-US" dirty="0" err="1"/>
              <a:t>métodos</a:t>
            </a:r>
            <a:r>
              <a:rPr lang="en-US" dirty="0"/>
              <a:t> e </a:t>
            </a:r>
            <a:r>
              <a:rPr lang="en-US" dirty="0" err="1"/>
              <a:t>produtos</a:t>
            </a:r>
            <a:r>
              <a:rPr lang="en-US" dirty="0"/>
              <a:t> que </a:t>
            </a:r>
            <a:r>
              <a:rPr lang="en-US" dirty="0" err="1"/>
              <a:t>podem</a:t>
            </a:r>
            <a:r>
              <a:rPr lang="en-US" dirty="0"/>
              <a:t> </a:t>
            </a:r>
            <a:r>
              <a:rPr lang="en-US" dirty="0" err="1"/>
              <a:t>fazer</a:t>
            </a:r>
            <a:r>
              <a:rPr lang="en-US" dirty="0"/>
              <a:t> a </a:t>
            </a:r>
            <a:r>
              <a:rPr lang="en-US" dirty="0" err="1"/>
              <a:t>empresa</a:t>
            </a:r>
            <a:r>
              <a:rPr lang="en-US" dirty="0"/>
              <a:t> </a:t>
            </a:r>
            <a:r>
              <a:rPr lang="en-US" dirty="0" err="1"/>
              <a:t>crescer</a:t>
            </a:r>
            <a:endParaRPr lang="en-US" dirty="0"/>
          </a:p>
        </p:txBody>
      </p:sp>
      <p:sp>
        <p:nvSpPr>
          <p:cNvPr id="451" name="Google Shape;45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Nossos</a:t>
            </a:r>
            <a:r>
              <a:rPr lang="en-US" dirty="0"/>
              <a:t> </a:t>
            </a:r>
            <a:r>
              <a:rPr lang="en-US" dirty="0" err="1"/>
              <a:t>princípios</a:t>
            </a:r>
            <a:r>
              <a:rPr lang="en-US" dirty="0"/>
              <a:t> </a:t>
            </a:r>
            <a:r>
              <a:rPr lang="en-US" dirty="0" err="1"/>
              <a:t>orientadores</a:t>
            </a:r>
            <a:endParaRPr lang="en-US" dirty="0"/>
          </a:p>
        </p:txBody>
      </p:sp>
      <p:sp>
        <p:nvSpPr>
          <p:cNvPr id="452" name="Google Shape;452;p33"/>
          <p:cNvSpPr txBox="1">
            <a:spLocks noGrp="1"/>
          </p:cNvSpPr>
          <p:nvPr>
            <p:ph type="subTitle" idx="1"/>
          </p:nvPr>
        </p:nvSpPr>
        <p:spPr>
          <a:xfrm>
            <a:off x="812300" y="1358463"/>
            <a:ext cx="33606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Integridade</a:t>
            </a:r>
            <a:endParaRPr lang="en-US" dirty="0"/>
          </a:p>
        </p:txBody>
      </p:sp>
      <p:sp>
        <p:nvSpPr>
          <p:cNvPr id="453" name="Google Shape;453;p33"/>
          <p:cNvSpPr txBox="1">
            <a:spLocks noGrp="1"/>
          </p:cNvSpPr>
          <p:nvPr>
            <p:ph type="subTitle" idx="6"/>
          </p:nvPr>
        </p:nvSpPr>
        <p:spPr>
          <a:xfrm>
            <a:off x="812300" y="2936884"/>
            <a:ext cx="33606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Colaboração</a:t>
            </a:r>
            <a:endParaRPr lang="en-US" dirty="0"/>
          </a:p>
        </p:txBody>
      </p:sp>
      <p:sp>
        <p:nvSpPr>
          <p:cNvPr id="454" name="Google Shape;454;p33"/>
          <p:cNvSpPr txBox="1">
            <a:spLocks noGrp="1"/>
          </p:cNvSpPr>
          <p:nvPr>
            <p:ph type="subTitle" idx="7"/>
          </p:nvPr>
        </p:nvSpPr>
        <p:spPr>
          <a:xfrm>
            <a:off x="4971093" y="1358463"/>
            <a:ext cx="3360600" cy="37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Foco</a:t>
            </a:r>
            <a:r>
              <a:rPr lang="en-US" dirty="0"/>
              <a:t> no </a:t>
            </a:r>
            <a:r>
              <a:rPr lang="en-US" dirty="0" err="1"/>
              <a:t>cliente</a:t>
            </a:r>
            <a:endParaRPr lang="en-US" dirty="0"/>
          </a:p>
        </p:txBody>
      </p:sp>
      <p:sp>
        <p:nvSpPr>
          <p:cNvPr id="455" name="Google Shape;455;p33"/>
          <p:cNvSpPr txBox="1">
            <a:spLocks noGrp="1"/>
          </p:cNvSpPr>
          <p:nvPr>
            <p:ph type="subTitle" idx="8"/>
          </p:nvPr>
        </p:nvSpPr>
        <p:spPr>
          <a:xfrm>
            <a:off x="4971093" y="2936884"/>
            <a:ext cx="3360600" cy="37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Inovação</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4"/>
          <p:cNvSpPr txBox="1">
            <a:spLocks noGrp="1"/>
          </p:cNvSpPr>
          <p:nvPr>
            <p:ph type="subTitle" idx="14"/>
          </p:nvPr>
        </p:nvSpPr>
        <p:spPr>
          <a:xfrm>
            <a:off x="3380359" y="2908403"/>
            <a:ext cx="23811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Tendências</a:t>
            </a:r>
            <a:r>
              <a:rPr lang="en-US" dirty="0"/>
              <a:t> </a:t>
            </a:r>
            <a:r>
              <a:rPr lang="en-US" dirty="0" err="1"/>
              <a:t>emergentes</a:t>
            </a:r>
            <a:endParaRPr lang="en-US" dirty="0"/>
          </a:p>
        </p:txBody>
      </p:sp>
      <p:sp>
        <p:nvSpPr>
          <p:cNvPr id="461" name="Google Shape;461;p34"/>
          <p:cNvSpPr txBox="1">
            <a:spLocks noGrp="1"/>
          </p:cNvSpPr>
          <p:nvPr>
            <p:ph type="subTitle" idx="13"/>
          </p:nvPr>
        </p:nvSpPr>
        <p:spPr>
          <a:xfrm>
            <a:off x="841464" y="2908403"/>
            <a:ext cx="23811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Monitoramento</a:t>
            </a:r>
            <a:endParaRPr lang="en-US" dirty="0"/>
          </a:p>
        </p:txBody>
      </p:sp>
      <p:sp>
        <p:nvSpPr>
          <p:cNvPr id="462" name="Google Shape;462;p34"/>
          <p:cNvSpPr txBox="1">
            <a:spLocks noGrp="1"/>
          </p:cNvSpPr>
          <p:nvPr>
            <p:ph type="subTitle" idx="15"/>
          </p:nvPr>
        </p:nvSpPr>
        <p:spPr>
          <a:xfrm>
            <a:off x="5921762" y="2908403"/>
            <a:ext cx="23811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Pesquisa</a:t>
            </a:r>
            <a:r>
              <a:rPr lang="en-US" dirty="0"/>
              <a:t> </a:t>
            </a:r>
            <a:r>
              <a:rPr lang="en-US" dirty="0" err="1"/>
              <a:t>orgânica</a:t>
            </a:r>
            <a:endParaRPr lang="en-US" dirty="0"/>
          </a:p>
        </p:txBody>
      </p:sp>
      <p:sp>
        <p:nvSpPr>
          <p:cNvPr id="463" name="Google Shape;463;p34"/>
          <p:cNvSpPr txBox="1">
            <a:spLocks noGrp="1"/>
          </p:cNvSpPr>
          <p:nvPr>
            <p:ph type="subTitle" idx="7"/>
          </p:nvPr>
        </p:nvSpPr>
        <p:spPr>
          <a:xfrm>
            <a:off x="841125" y="1454500"/>
            <a:ext cx="23811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Características</a:t>
            </a:r>
            <a:endParaRPr lang="en-US" dirty="0"/>
          </a:p>
        </p:txBody>
      </p:sp>
      <p:sp>
        <p:nvSpPr>
          <p:cNvPr id="464" name="Google Shape;464;p34"/>
          <p:cNvSpPr txBox="1">
            <a:spLocks noGrp="1"/>
          </p:cNvSpPr>
          <p:nvPr>
            <p:ph type="subTitle" idx="8"/>
          </p:nvPr>
        </p:nvSpPr>
        <p:spPr>
          <a:xfrm>
            <a:off x="3380352" y="1454500"/>
            <a:ext cx="23811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Preços</a:t>
            </a:r>
            <a:endParaRPr lang="en-US" dirty="0"/>
          </a:p>
        </p:txBody>
      </p:sp>
      <p:sp>
        <p:nvSpPr>
          <p:cNvPr id="465" name="Google Shape;465;p34"/>
          <p:cNvSpPr txBox="1">
            <a:spLocks noGrp="1"/>
          </p:cNvSpPr>
          <p:nvPr>
            <p:ph type="subTitle" idx="9"/>
          </p:nvPr>
        </p:nvSpPr>
        <p:spPr>
          <a:xfrm>
            <a:off x="5924281" y="1454500"/>
            <a:ext cx="23760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Feedback</a:t>
            </a:r>
          </a:p>
        </p:txBody>
      </p:sp>
      <p:sp>
        <p:nvSpPr>
          <p:cNvPr id="466" name="Google Shape;4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Análise</a:t>
            </a:r>
            <a:r>
              <a:rPr lang="en-US" dirty="0"/>
              <a:t> da </a:t>
            </a:r>
            <a:r>
              <a:rPr lang="en-US" dirty="0" err="1"/>
              <a:t>concorrência</a:t>
            </a:r>
            <a:endParaRPr lang="en-US" dirty="0"/>
          </a:p>
        </p:txBody>
      </p:sp>
      <p:sp>
        <p:nvSpPr>
          <p:cNvPr id="467" name="Google Shape;467;p34"/>
          <p:cNvSpPr txBox="1">
            <a:spLocks noGrp="1"/>
          </p:cNvSpPr>
          <p:nvPr>
            <p:ph type="subTitle" idx="1"/>
          </p:nvPr>
        </p:nvSpPr>
        <p:spPr>
          <a:xfrm>
            <a:off x="846112" y="2044544"/>
            <a:ext cx="23811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Compare as </a:t>
            </a:r>
            <a:r>
              <a:rPr lang="en-US" dirty="0" err="1"/>
              <a:t>características</a:t>
            </a:r>
            <a:r>
              <a:rPr lang="en-US" dirty="0"/>
              <a:t> e </a:t>
            </a:r>
            <a:r>
              <a:rPr lang="en-US" dirty="0" err="1"/>
              <a:t>os</a:t>
            </a:r>
            <a:r>
              <a:rPr lang="en-US" dirty="0"/>
              <a:t> </a:t>
            </a:r>
            <a:r>
              <a:rPr lang="en-US" dirty="0" err="1"/>
              <a:t>benefícios</a:t>
            </a:r>
            <a:r>
              <a:rPr lang="en-US" dirty="0"/>
              <a:t> de </a:t>
            </a:r>
            <a:r>
              <a:rPr lang="en-US" dirty="0" err="1"/>
              <a:t>seu</a:t>
            </a:r>
            <a:r>
              <a:rPr lang="en-US" dirty="0"/>
              <a:t> </a:t>
            </a:r>
            <a:r>
              <a:rPr lang="en-US" dirty="0" err="1"/>
              <a:t>produto</a:t>
            </a:r>
            <a:endParaRPr lang="en-US" dirty="0"/>
          </a:p>
        </p:txBody>
      </p:sp>
      <p:sp>
        <p:nvSpPr>
          <p:cNvPr id="468" name="Google Shape;468;p34"/>
          <p:cNvSpPr txBox="1">
            <a:spLocks noGrp="1"/>
          </p:cNvSpPr>
          <p:nvPr>
            <p:ph type="subTitle" idx="4"/>
          </p:nvPr>
        </p:nvSpPr>
        <p:spPr>
          <a:xfrm>
            <a:off x="846112" y="3502951"/>
            <a:ext cx="23811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Fique de </a:t>
            </a:r>
            <a:r>
              <a:rPr lang="en-US" dirty="0" err="1"/>
              <a:t>olho</a:t>
            </a:r>
            <a:r>
              <a:rPr lang="en-US" dirty="0"/>
              <a:t> </a:t>
            </a:r>
            <a:r>
              <a:rPr lang="en-US" dirty="0" err="1"/>
              <a:t>em</a:t>
            </a:r>
            <a:r>
              <a:rPr lang="en-US" dirty="0"/>
              <a:t> </a:t>
            </a:r>
            <a:r>
              <a:rPr lang="en-US" dirty="0" err="1"/>
              <a:t>suas</a:t>
            </a:r>
            <a:r>
              <a:rPr lang="en-US" dirty="0"/>
              <a:t> </a:t>
            </a:r>
            <a:r>
              <a:rPr lang="en-US" dirty="0" err="1"/>
              <a:t>ofertas</a:t>
            </a:r>
            <a:r>
              <a:rPr lang="en-US" dirty="0"/>
              <a:t> e </a:t>
            </a:r>
            <a:r>
              <a:rPr lang="en-US" dirty="0" err="1"/>
              <a:t>lançamentos</a:t>
            </a:r>
            <a:endParaRPr lang="en-US" dirty="0"/>
          </a:p>
        </p:txBody>
      </p:sp>
      <p:sp>
        <p:nvSpPr>
          <p:cNvPr id="469" name="Google Shape;469;p34"/>
          <p:cNvSpPr txBox="1">
            <a:spLocks noGrp="1"/>
          </p:cNvSpPr>
          <p:nvPr>
            <p:ph type="subTitle" idx="5"/>
          </p:nvPr>
        </p:nvSpPr>
        <p:spPr>
          <a:xfrm>
            <a:off x="3380348" y="3502951"/>
            <a:ext cx="23811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Identifique</a:t>
            </a:r>
            <a:r>
              <a:rPr lang="en-US" dirty="0"/>
              <a:t> as </a:t>
            </a:r>
            <a:r>
              <a:rPr lang="en-US" dirty="0" err="1"/>
              <a:t>tendências</a:t>
            </a:r>
            <a:r>
              <a:rPr lang="en-US" dirty="0"/>
              <a:t> </a:t>
            </a:r>
            <a:r>
              <a:rPr lang="en-US" dirty="0" err="1"/>
              <a:t>emergentes</a:t>
            </a:r>
            <a:r>
              <a:rPr lang="en-US" dirty="0"/>
              <a:t> no </a:t>
            </a:r>
            <a:r>
              <a:rPr lang="en-US" dirty="0" err="1"/>
              <a:t>setor</a:t>
            </a:r>
            <a:endParaRPr lang="en-US" dirty="0"/>
          </a:p>
        </p:txBody>
      </p:sp>
      <p:sp>
        <p:nvSpPr>
          <p:cNvPr id="470" name="Google Shape;470;p34"/>
          <p:cNvSpPr txBox="1">
            <a:spLocks noGrp="1"/>
          </p:cNvSpPr>
          <p:nvPr>
            <p:ph type="subTitle" idx="2"/>
          </p:nvPr>
        </p:nvSpPr>
        <p:spPr>
          <a:xfrm>
            <a:off x="3380348" y="2044544"/>
            <a:ext cx="23811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Analise </a:t>
            </a:r>
            <a:r>
              <a:rPr lang="en-US" dirty="0" err="1"/>
              <a:t>os</a:t>
            </a:r>
            <a:r>
              <a:rPr lang="en-US" dirty="0"/>
              <a:t> </a:t>
            </a:r>
            <a:r>
              <a:rPr lang="en-US" dirty="0" err="1"/>
              <a:t>preços</a:t>
            </a:r>
            <a:r>
              <a:rPr lang="en-US" dirty="0"/>
              <a:t> e as </a:t>
            </a:r>
            <a:r>
              <a:rPr lang="en-US" dirty="0" err="1"/>
              <a:t>ofertas</a:t>
            </a:r>
            <a:r>
              <a:rPr lang="en-US" dirty="0"/>
              <a:t> dos </a:t>
            </a:r>
            <a:r>
              <a:rPr lang="en-US" dirty="0" err="1"/>
              <a:t>concorrentes</a:t>
            </a:r>
            <a:endParaRPr lang="en-US" dirty="0"/>
          </a:p>
        </p:txBody>
      </p:sp>
      <p:sp>
        <p:nvSpPr>
          <p:cNvPr id="471" name="Google Shape;471;p34"/>
          <p:cNvSpPr txBox="1">
            <a:spLocks noGrp="1"/>
          </p:cNvSpPr>
          <p:nvPr>
            <p:ph type="subTitle" idx="3"/>
          </p:nvPr>
        </p:nvSpPr>
        <p:spPr>
          <a:xfrm>
            <a:off x="5919296" y="2044544"/>
            <a:ext cx="23760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Examine o feedback que </a:t>
            </a:r>
            <a:r>
              <a:rPr lang="en-US" dirty="0" err="1"/>
              <a:t>recebem</a:t>
            </a:r>
            <a:r>
              <a:rPr lang="en-US" dirty="0"/>
              <a:t> </a:t>
            </a:r>
            <a:r>
              <a:rPr lang="en-US" dirty="0" err="1"/>
              <a:t>sobre</a:t>
            </a:r>
            <a:r>
              <a:rPr lang="en-US" dirty="0"/>
              <a:t> </a:t>
            </a:r>
            <a:r>
              <a:rPr lang="en-US" dirty="0" err="1"/>
              <a:t>seus</a:t>
            </a:r>
            <a:r>
              <a:rPr lang="en-US" dirty="0"/>
              <a:t> </a:t>
            </a:r>
            <a:r>
              <a:rPr lang="en-US" dirty="0" err="1"/>
              <a:t>produtos</a:t>
            </a:r>
            <a:endParaRPr lang="en-US" dirty="0"/>
          </a:p>
        </p:txBody>
      </p:sp>
      <p:sp>
        <p:nvSpPr>
          <p:cNvPr id="472" name="Google Shape;472;p34"/>
          <p:cNvSpPr txBox="1">
            <a:spLocks noGrp="1"/>
          </p:cNvSpPr>
          <p:nvPr>
            <p:ph type="subTitle" idx="6"/>
          </p:nvPr>
        </p:nvSpPr>
        <p:spPr>
          <a:xfrm>
            <a:off x="5919296" y="3502951"/>
            <a:ext cx="23760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Como </a:t>
            </a:r>
            <a:r>
              <a:rPr lang="en-US" dirty="0" err="1"/>
              <a:t>seus</a:t>
            </a:r>
            <a:r>
              <a:rPr lang="en-US" dirty="0"/>
              <a:t> </a:t>
            </a:r>
            <a:r>
              <a:rPr lang="en-US" dirty="0" err="1"/>
              <a:t>concorrentes</a:t>
            </a:r>
            <a:r>
              <a:rPr lang="en-US" dirty="0"/>
              <a:t> </a:t>
            </a:r>
            <a:r>
              <a:rPr lang="en-US" dirty="0" err="1"/>
              <a:t>estão</a:t>
            </a:r>
            <a:r>
              <a:rPr lang="en-US" dirty="0"/>
              <a:t> </a:t>
            </a:r>
            <a:r>
              <a:rPr lang="en-US" dirty="0" err="1"/>
              <a:t>otimizando</a:t>
            </a:r>
            <a:r>
              <a:rPr lang="en-US" dirty="0"/>
              <a:t> o SEO deles?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5"/>
          <p:cNvSpPr txBox="1">
            <a:spLocks noGrp="1"/>
          </p:cNvSpPr>
          <p:nvPr>
            <p:ph type="title"/>
          </p:nvPr>
        </p:nvSpPr>
        <p:spPr>
          <a:xfrm>
            <a:off x="653150" y="579313"/>
            <a:ext cx="39930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333.000</a:t>
            </a:r>
          </a:p>
        </p:txBody>
      </p:sp>
      <p:sp>
        <p:nvSpPr>
          <p:cNvPr id="478" name="Google Shape;478;p35"/>
          <p:cNvSpPr txBox="1">
            <a:spLocks noGrp="1"/>
          </p:cNvSpPr>
          <p:nvPr>
            <p:ph type="subTitle" idx="1"/>
          </p:nvPr>
        </p:nvSpPr>
        <p:spPr>
          <a:xfrm>
            <a:off x="653150" y="1213379"/>
            <a:ext cx="3993000" cy="6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Novos</a:t>
            </a:r>
            <a:r>
              <a:rPr lang="en-US" dirty="0"/>
              <a:t> </a:t>
            </a:r>
            <a:r>
              <a:rPr lang="en-US" dirty="0" err="1"/>
              <a:t>seguidores</a:t>
            </a:r>
            <a:r>
              <a:rPr lang="en-US" dirty="0"/>
              <a:t> no Instagram</a:t>
            </a:r>
          </a:p>
        </p:txBody>
      </p:sp>
      <p:sp>
        <p:nvSpPr>
          <p:cNvPr id="479" name="Google Shape;479;p35"/>
          <p:cNvSpPr txBox="1">
            <a:spLocks noGrp="1"/>
          </p:cNvSpPr>
          <p:nvPr>
            <p:ph type="subTitle" idx="3"/>
          </p:nvPr>
        </p:nvSpPr>
        <p:spPr>
          <a:xfrm>
            <a:off x="653150" y="2586083"/>
            <a:ext cx="3993000" cy="6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Tempo </a:t>
            </a:r>
            <a:r>
              <a:rPr lang="en-US" dirty="0" err="1"/>
              <a:t>médio</a:t>
            </a:r>
            <a:r>
              <a:rPr lang="en-US" dirty="0"/>
              <a:t> de </a:t>
            </a:r>
            <a:r>
              <a:rPr lang="en-US" dirty="0" err="1"/>
              <a:t>leitura</a:t>
            </a:r>
            <a:r>
              <a:rPr lang="en-US" dirty="0"/>
              <a:t> de </a:t>
            </a:r>
            <a:r>
              <a:rPr lang="en-US" dirty="0" err="1"/>
              <a:t>nossas</a:t>
            </a:r>
            <a:r>
              <a:rPr lang="en-US" dirty="0"/>
              <a:t> </a:t>
            </a:r>
            <a:r>
              <a:rPr lang="en-US" dirty="0" err="1"/>
              <a:t>postagens</a:t>
            </a:r>
            <a:endParaRPr lang="en-US" dirty="0"/>
          </a:p>
        </p:txBody>
      </p:sp>
      <p:sp>
        <p:nvSpPr>
          <p:cNvPr id="480" name="Google Shape;480;p35"/>
          <p:cNvSpPr txBox="1">
            <a:spLocks noGrp="1"/>
          </p:cNvSpPr>
          <p:nvPr>
            <p:ph type="subTitle" idx="5"/>
          </p:nvPr>
        </p:nvSpPr>
        <p:spPr>
          <a:xfrm>
            <a:off x="653150" y="3958787"/>
            <a:ext cx="3993000" cy="6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Publicamos</a:t>
            </a:r>
            <a:r>
              <a:rPr lang="en-US" dirty="0"/>
              <a:t> </a:t>
            </a:r>
            <a:r>
              <a:rPr lang="en-US" dirty="0" err="1"/>
              <a:t>nosso</a:t>
            </a:r>
            <a:r>
              <a:rPr lang="en-US" dirty="0"/>
              <a:t> </a:t>
            </a:r>
            <a:r>
              <a:rPr lang="en-US" dirty="0" err="1"/>
              <a:t>conteúdo</a:t>
            </a:r>
            <a:r>
              <a:rPr lang="en-US" dirty="0"/>
              <a:t> </a:t>
            </a:r>
            <a:r>
              <a:rPr lang="en-US" dirty="0" err="1"/>
              <a:t>em</a:t>
            </a:r>
            <a:r>
              <a:rPr lang="en-US" dirty="0"/>
              <a:t> </a:t>
            </a:r>
            <a:r>
              <a:rPr lang="en-US" dirty="0" err="1"/>
              <a:t>diferentes</a:t>
            </a:r>
            <a:r>
              <a:rPr lang="en-US" dirty="0"/>
              <a:t> </a:t>
            </a:r>
            <a:r>
              <a:rPr lang="en-US" dirty="0" err="1"/>
              <a:t>idiomas</a:t>
            </a:r>
            <a:r>
              <a:rPr lang="en-US" dirty="0"/>
              <a:t> para </a:t>
            </a:r>
            <a:r>
              <a:rPr lang="en-US" dirty="0" err="1"/>
              <a:t>atingir</a:t>
            </a:r>
            <a:r>
              <a:rPr lang="en-US" dirty="0"/>
              <a:t> um </a:t>
            </a:r>
            <a:r>
              <a:rPr lang="en-US" dirty="0" err="1"/>
              <a:t>público</a:t>
            </a:r>
            <a:r>
              <a:rPr lang="en-US" dirty="0"/>
              <a:t> </a:t>
            </a:r>
            <a:r>
              <a:rPr lang="en-US" dirty="0" err="1"/>
              <a:t>mais</a:t>
            </a:r>
            <a:r>
              <a:rPr lang="en-US" dirty="0"/>
              <a:t> </a:t>
            </a:r>
            <a:r>
              <a:rPr lang="en-US" dirty="0" err="1"/>
              <a:t>amplo</a:t>
            </a:r>
            <a:endParaRPr lang="en-US" dirty="0"/>
          </a:p>
        </p:txBody>
      </p:sp>
      <p:sp>
        <p:nvSpPr>
          <p:cNvPr id="481" name="Google Shape;481;p35"/>
          <p:cNvSpPr txBox="1">
            <a:spLocks noGrp="1"/>
          </p:cNvSpPr>
          <p:nvPr>
            <p:ph type="title" idx="2"/>
          </p:nvPr>
        </p:nvSpPr>
        <p:spPr>
          <a:xfrm>
            <a:off x="653150" y="1951846"/>
            <a:ext cx="39930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5m 23s</a:t>
            </a:r>
          </a:p>
        </p:txBody>
      </p:sp>
      <p:sp>
        <p:nvSpPr>
          <p:cNvPr id="482" name="Google Shape;482;p35"/>
          <p:cNvSpPr txBox="1">
            <a:spLocks noGrp="1"/>
          </p:cNvSpPr>
          <p:nvPr>
            <p:ph type="title" idx="4"/>
          </p:nvPr>
        </p:nvSpPr>
        <p:spPr>
          <a:xfrm>
            <a:off x="653150" y="3324550"/>
            <a:ext cx="39930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3 </a:t>
            </a:r>
            <a:r>
              <a:rPr lang="en-US" dirty="0" err="1"/>
              <a:t>idiomas</a:t>
            </a:r>
            <a:endParaRPr lang="en-US" dirty="0"/>
          </a:p>
        </p:txBody>
      </p:sp>
      <p:grpSp>
        <p:nvGrpSpPr>
          <p:cNvPr id="483" name="Google Shape;483;p35"/>
          <p:cNvGrpSpPr/>
          <p:nvPr/>
        </p:nvGrpSpPr>
        <p:grpSpPr>
          <a:xfrm>
            <a:off x="5097570" y="972250"/>
            <a:ext cx="3504250" cy="3502395"/>
            <a:chOff x="5097570" y="972250"/>
            <a:chExt cx="3504250" cy="3502395"/>
          </a:xfrm>
        </p:grpSpPr>
        <p:grpSp>
          <p:nvGrpSpPr>
            <p:cNvPr id="484" name="Google Shape;484;p35"/>
            <p:cNvGrpSpPr/>
            <p:nvPr/>
          </p:nvGrpSpPr>
          <p:grpSpPr>
            <a:xfrm>
              <a:off x="5497399" y="1692131"/>
              <a:ext cx="867783" cy="877706"/>
              <a:chOff x="5497399" y="1692131"/>
              <a:chExt cx="867783" cy="877706"/>
            </a:xfrm>
          </p:grpSpPr>
          <p:sp>
            <p:nvSpPr>
              <p:cNvPr id="485" name="Google Shape;485;p35"/>
              <p:cNvSpPr/>
              <p:nvPr/>
            </p:nvSpPr>
            <p:spPr>
              <a:xfrm>
                <a:off x="5580655" y="1692131"/>
                <a:ext cx="7619" cy="823245"/>
              </a:xfrm>
              <a:custGeom>
                <a:avLst/>
                <a:gdLst/>
                <a:ahLst/>
                <a:cxnLst/>
                <a:rect l="l" t="t" r="r" b="b"/>
                <a:pathLst>
                  <a:path w="7619" h="823245" extrusionOk="0">
                    <a:moveTo>
                      <a:pt x="0" y="0"/>
                    </a:moveTo>
                    <a:lnTo>
                      <a:pt x="7620" y="0"/>
                    </a:lnTo>
                    <a:lnTo>
                      <a:pt x="7620" y="823246"/>
                    </a:lnTo>
                    <a:lnTo>
                      <a:pt x="0" y="8232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nvGrpSpPr>
              <p:cNvPr id="486" name="Google Shape;486;p35"/>
              <p:cNvGrpSpPr/>
              <p:nvPr/>
            </p:nvGrpSpPr>
            <p:grpSpPr>
              <a:xfrm>
                <a:off x="5497399" y="1702054"/>
                <a:ext cx="867783" cy="867783"/>
                <a:chOff x="4814205" y="2919990"/>
                <a:chExt cx="823245" cy="823245"/>
              </a:xfrm>
            </p:grpSpPr>
            <p:sp>
              <p:nvSpPr>
                <p:cNvPr id="487" name="Google Shape;487;p35"/>
                <p:cNvSpPr/>
                <p:nvPr/>
              </p:nvSpPr>
              <p:spPr>
                <a:xfrm>
                  <a:off x="5585825" y="2919990"/>
                  <a:ext cx="7619" cy="823245"/>
                </a:xfrm>
                <a:custGeom>
                  <a:avLst/>
                  <a:gdLst/>
                  <a:ahLst/>
                  <a:cxnLst/>
                  <a:rect l="l" t="t" r="r" b="b"/>
                  <a:pathLst>
                    <a:path w="7619" h="823245" extrusionOk="0">
                      <a:moveTo>
                        <a:pt x="0" y="0"/>
                      </a:moveTo>
                      <a:lnTo>
                        <a:pt x="7620" y="0"/>
                      </a:lnTo>
                      <a:lnTo>
                        <a:pt x="7620" y="823246"/>
                      </a:lnTo>
                      <a:lnTo>
                        <a:pt x="0" y="8232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nvGrpSpPr>
                <p:cNvPr id="488" name="Google Shape;488;p35"/>
                <p:cNvGrpSpPr/>
                <p:nvPr/>
              </p:nvGrpSpPr>
              <p:grpSpPr>
                <a:xfrm>
                  <a:off x="4814205" y="2919990"/>
                  <a:ext cx="823245" cy="823245"/>
                  <a:chOff x="4814205" y="2919990"/>
                  <a:chExt cx="823245" cy="823245"/>
                </a:xfrm>
              </p:grpSpPr>
              <p:sp>
                <p:nvSpPr>
                  <p:cNvPr id="489" name="Google Shape;489;p35"/>
                  <p:cNvSpPr/>
                  <p:nvPr/>
                </p:nvSpPr>
                <p:spPr>
                  <a:xfrm>
                    <a:off x="5003847" y="2919990"/>
                    <a:ext cx="7620" cy="823245"/>
                  </a:xfrm>
                  <a:custGeom>
                    <a:avLst/>
                    <a:gdLst/>
                    <a:ahLst/>
                    <a:cxnLst/>
                    <a:rect l="l" t="t" r="r" b="b"/>
                    <a:pathLst>
                      <a:path w="7620" h="823245" extrusionOk="0">
                        <a:moveTo>
                          <a:pt x="0" y="0"/>
                        </a:moveTo>
                        <a:lnTo>
                          <a:pt x="7620" y="0"/>
                        </a:lnTo>
                        <a:lnTo>
                          <a:pt x="7620" y="823246"/>
                        </a:lnTo>
                        <a:lnTo>
                          <a:pt x="0" y="8232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0" name="Google Shape;490;p35"/>
                  <p:cNvSpPr/>
                  <p:nvPr/>
                </p:nvSpPr>
                <p:spPr>
                  <a:xfrm>
                    <a:off x="5149294" y="2919990"/>
                    <a:ext cx="7619" cy="823245"/>
                  </a:xfrm>
                  <a:custGeom>
                    <a:avLst/>
                    <a:gdLst/>
                    <a:ahLst/>
                    <a:cxnLst/>
                    <a:rect l="l" t="t" r="r" b="b"/>
                    <a:pathLst>
                      <a:path w="7619" h="823245" extrusionOk="0">
                        <a:moveTo>
                          <a:pt x="0" y="0"/>
                        </a:moveTo>
                        <a:lnTo>
                          <a:pt x="7620" y="0"/>
                        </a:lnTo>
                        <a:lnTo>
                          <a:pt x="7620" y="823246"/>
                        </a:lnTo>
                        <a:lnTo>
                          <a:pt x="0" y="8232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1" name="Google Shape;491;p35"/>
                  <p:cNvSpPr/>
                  <p:nvPr/>
                </p:nvSpPr>
                <p:spPr>
                  <a:xfrm>
                    <a:off x="5294836" y="2919990"/>
                    <a:ext cx="7619" cy="823245"/>
                  </a:xfrm>
                  <a:custGeom>
                    <a:avLst/>
                    <a:gdLst/>
                    <a:ahLst/>
                    <a:cxnLst/>
                    <a:rect l="l" t="t" r="r" b="b"/>
                    <a:pathLst>
                      <a:path w="7619" h="823245" extrusionOk="0">
                        <a:moveTo>
                          <a:pt x="0" y="0"/>
                        </a:moveTo>
                        <a:lnTo>
                          <a:pt x="7620" y="0"/>
                        </a:lnTo>
                        <a:lnTo>
                          <a:pt x="7620" y="823246"/>
                        </a:lnTo>
                        <a:lnTo>
                          <a:pt x="0" y="8232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2" name="Google Shape;492;p35"/>
                  <p:cNvSpPr/>
                  <p:nvPr/>
                </p:nvSpPr>
                <p:spPr>
                  <a:xfrm>
                    <a:off x="5440283" y="2919990"/>
                    <a:ext cx="7619" cy="823245"/>
                  </a:xfrm>
                  <a:custGeom>
                    <a:avLst/>
                    <a:gdLst/>
                    <a:ahLst/>
                    <a:cxnLst/>
                    <a:rect l="l" t="t" r="r" b="b"/>
                    <a:pathLst>
                      <a:path w="7619" h="823245" extrusionOk="0">
                        <a:moveTo>
                          <a:pt x="0" y="0"/>
                        </a:moveTo>
                        <a:lnTo>
                          <a:pt x="7620" y="0"/>
                        </a:lnTo>
                        <a:lnTo>
                          <a:pt x="7620" y="823246"/>
                        </a:lnTo>
                        <a:lnTo>
                          <a:pt x="0" y="8232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3" name="Google Shape;493;p35"/>
                  <p:cNvSpPr/>
                  <p:nvPr/>
                </p:nvSpPr>
                <p:spPr>
                  <a:xfrm>
                    <a:off x="4814205" y="2964091"/>
                    <a:ext cx="823245" cy="7620"/>
                  </a:xfrm>
                  <a:custGeom>
                    <a:avLst/>
                    <a:gdLst/>
                    <a:ahLst/>
                    <a:cxnLst/>
                    <a:rect l="l" t="t" r="r" b="b"/>
                    <a:pathLst>
                      <a:path w="823245" h="7620" extrusionOk="0">
                        <a:moveTo>
                          <a:pt x="0" y="0"/>
                        </a:moveTo>
                        <a:lnTo>
                          <a:pt x="823246" y="0"/>
                        </a:lnTo>
                        <a:lnTo>
                          <a:pt x="823246" y="7620"/>
                        </a:lnTo>
                        <a:lnTo>
                          <a:pt x="0" y="76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4" name="Google Shape;494;p35"/>
                  <p:cNvSpPr/>
                  <p:nvPr/>
                </p:nvSpPr>
                <p:spPr>
                  <a:xfrm>
                    <a:off x="4814205" y="3109632"/>
                    <a:ext cx="823245" cy="7620"/>
                  </a:xfrm>
                  <a:custGeom>
                    <a:avLst/>
                    <a:gdLst/>
                    <a:ahLst/>
                    <a:cxnLst/>
                    <a:rect l="l" t="t" r="r" b="b"/>
                    <a:pathLst>
                      <a:path w="823245" h="7620" extrusionOk="0">
                        <a:moveTo>
                          <a:pt x="0" y="0"/>
                        </a:moveTo>
                        <a:lnTo>
                          <a:pt x="823246" y="0"/>
                        </a:lnTo>
                        <a:lnTo>
                          <a:pt x="823246" y="7620"/>
                        </a:lnTo>
                        <a:lnTo>
                          <a:pt x="0" y="76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5" name="Google Shape;495;p35"/>
                  <p:cNvSpPr/>
                  <p:nvPr/>
                </p:nvSpPr>
                <p:spPr>
                  <a:xfrm>
                    <a:off x="4814205" y="3255080"/>
                    <a:ext cx="823245" cy="7620"/>
                  </a:xfrm>
                  <a:custGeom>
                    <a:avLst/>
                    <a:gdLst/>
                    <a:ahLst/>
                    <a:cxnLst/>
                    <a:rect l="l" t="t" r="r" b="b"/>
                    <a:pathLst>
                      <a:path w="823245" h="7620" extrusionOk="0">
                        <a:moveTo>
                          <a:pt x="0" y="0"/>
                        </a:moveTo>
                        <a:lnTo>
                          <a:pt x="823246" y="0"/>
                        </a:lnTo>
                        <a:lnTo>
                          <a:pt x="823246" y="7620"/>
                        </a:lnTo>
                        <a:lnTo>
                          <a:pt x="0" y="76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6" name="Google Shape;496;p35"/>
                  <p:cNvSpPr/>
                  <p:nvPr/>
                </p:nvSpPr>
                <p:spPr>
                  <a:xfrm>
                    <a:off x="4814205" y="3400621"/>
                    <a:ext cx="823245" cy="7620"/>
                  </a:xfrm>
                  <a:custGeom>
                    <a:avLst/>
                    <a:gdLst/>
                    <a:ahLst/>
                    <a:cxnLst/>
                    <a:rect l="l" t="t" r="r" b="b"/>
                    <a:pathLst>
                      <a:path w="823245" h="7620" extrusionOk="0">
                        <a:moveTo>
                          <a:pt x="0" y="0"/>
                        </a:moveTo>
                        <a:lnTo>
                          <a:pt x="823246" y="0"/>
                        </a:lnTo>
                        <a:lnTo>
                          <a:pt x="823246" y="7620"/>
                        </a:lnTo>
                        <a:lnTo>
                          <a:pt x="0" y="76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7" name="Google Shape;497;p35"/>
                  <p:cNvSpPr/>
                  <p:nvPr/>
                </p:nvSpPr>
                <p:spPr>
                  <a:xfrm>
                    <a:off x="4814205" y="3546068"/>
                    <a:ext cx="823245" cy="7620"/>
                  </a:xfrm>
                  <a:custGeom>
                    <a:avLst/>
                    <a:gdLst/>
                    <a:ahLst/>
                    <a:cxnLst/>
                    <a:rect l="l" t="t" r="r" b="b"/>
                    <a:pathLst>
                      <a:path w="823245" h="7620" extrusionOk="0">
                        <a:moveTo>
                          <a:pt x="0" y="0"/>
                        </a:moveTo>
                        <a:lnTo>
                          <a:pt x="823246" y="0"/>
                        </a:lnTo>
                        <a:lnTo>
                          <a:pt x="823246" y="7620"/>
                        </a:lnTo>
                        <a:lnTo>
                          <a:pt x="0" y="76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498" name="Google Shape;498;p35"/>
                  <p:cNvSpPr/>
                  <p:nvPr/>
                </p:nvSpPr>
                <p:spPr>
                  <a:xfrm>
                    <a:off x="4814205" y="3691611"/>
                    <a:ext cx="823245" cy="7620"/>
                  </a:xfrm>
                  <a:custGeom>
                    <a:avLst/>
                    <a:gdLst/>
                    <a:ahLst/>
                    <a:cxnLst/>
                    <a:rect l="l" t="t" r="r" b="b"/>
                    <a:pathLst>
                      <a:path w="823245" h="7620" extrusionOk="0">
                        <a:moveTo>
                          <a:pt x="0" y="0"/>
                        </a:moveTo>
                        <a:lnTo>
                          <a:pt x="823246" y="0"/>
                        </a:lnTo>
                        <a:lnTo>
                          <a:pt x="823246" y="7620"/>
                        </a:lnTo>
                        <a:lnTo>
                          <a:pt x="0" y="76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grpSp>
        <p:grpSp>
          <p:nvGrpSpPr>
            <p:cNvPr id="499" name="Google Shape;499;p35"/>
            <p:cNvGrpSpPr/>
            <p:nvPr/>
          </p:nvGrpSpPr>
          <p:grpSpPr>
            <a:xfrm>
              <a:off x="5133072" y="2147587"/>
              <a:ext cx="801818" cy="801818"/>
              <a:chOff x="5314362" y="452716"/>
              <a:chExt cx="760666" cy="760666"/>
            </a:xfrm>
          </p:grpSpPr>
          <p:sp>
            <p:nvSpPr>
              <p:cNvPr id="500" name="Google Shape;500;p35"/>
              <p:cNvSpPr/>
              <p:nvPr/>
            </p:nvSpPr>
            <p:spPr>
              <a:xfrm>
                <a:off x="5314362" y="452716"/>
                <a:ext cx="760666" cy="760666"/>
              </a:xfrm>
              <a:custGeom>
                <a:avLst/>
                <a:gdLst/>
                <a:ahLst/>
                <a:cxnLst/>
                <a:rect l="l" t="t" r="r" b="b"/>
                <a:pathLst>
                  <a:path w="760666" h="760666" extrusionOk="0">
                    <a:moveTo>
                      <a:pt x="724281" y="0"/>
                    </a:moveTo>
                    <a:cubicBezTo>
                      <a:pt x="503396" y="4953"/>
                      <a:pt x="274130" y="4953"/>
                      <a:pt x="36386" y="0"/>
                    </a:cubicBezTo>
                    <a:cubicBezTo>
                      <a:pt x="16288" y="0"/>
                      <a:pt x="0" y="16288"/>
                      <a:pt x="0" y="36386"/>
                    </a:cubicBezTo>
                    <a:cubicBezTo>
                      <a:pt x="3524" y="281559"/>
                      <a:pt x="4096" y="513683"/>
                      <a:pt x="0" y="724281"/>
                    </a:cubicBezTo>
                    <a:cubicBezTo>
                      <a:pt x="0" y="744379"/>
                      <a:pt x="16288" y="760667"/>
                      <a:pt x="36386" y="760667"/>
                    </a:cubicBezTo>
                    <a:cubicBezTo>
                      <a:pt x="256508" y="753713"/>
                      <a:pt x="485394" y="753428"/>
                      <a:pt x="724281" y="760667"/>
                    </a:cubicBezTo>
                    <a:cubicBezTo>
                      <a:pt x="744379" y="760667"/>
                      <a:pt x="760667" y="744379"/>
                      <a:pt x="760667" y="724281"/>
                    </a:cubicBezTo>
                    <a:cubicBezTo>
                      <a:pt x="754190" y="489585"/>
                      <a:pt x="753904" y="260128"/>
                      <a:pt x="760667" y="36386"/>
                    </a:cubicBezTo>
                    <a:cubicBezTo>
                      <a:pt x="760667" y="16288"/>
                      <a:pt x="744379" y="0"/>
                      <a:pt x="7242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1" name="Google Shape;501;p35"/>
              <p:cNvSpPr/>
              <p:nvPr/>
            </p:nvSpPr>
            <p:spPr>
              <a:xfrm rot="-1320846">
                <a:off x="5429977" y="573108"/>
                <a:ext cx="529061" cy="529061"/>
              </a:xfrm>
              <a:custGeom>
                <a:avLst/>
                <a:gdLst/>
                <a:ahLst/>
                <a:cxnLst/>
                <a:rect l="l" t="t" r="r" b="b"/>
                <a:pathLst>
                  <a:path w="528828" h="528828" extrusionOk="0">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2" name="Google Shape;502;p35"/>
              <p:cNvSpPr/>
              <p:nvPr/>
            </p:nvSpPr>
            <p:spPr>
              <a:xfrm>
                <a:off x="5506386" y="649026"/>
                <a:ext cx="376428" cy="376427"/>
              </a:xfrm>
              <a:custGeom>
                <a:avLst/>
                <a:gdLst/>
                <a:ahLst/>
                <a:cxnLst/>
                <a:rect l="l" t="t" r="r" b="b"/>
                <a:pathLst>
                  <a:path w="376428" h="376427" extrusionOk="0">
                    <a:moveTo>
                      <a:pt x="376428" y="188214"/>
                    </a:moveTo>
                    <a:cubicBezTo>
                      <a:pt x="376428" y="292162"/>
                      <a:pt x="292162" y="376428"/>
                      <a:pt x="188214" y="376428"/>
                    </a:cubicBezTo>
                    <a:cubicBezTo>
                      <a:pt x="84266" y="376428"/>
                      <a:pt x="0" y="292162"/>
                      <a:pt x="0" y="188214"/>
                    </a:cubicBezTo>
                    <a:cubicBezTo>
                      <a:pt x="0" y="84266"/>
                      <a:pt x="84266" y="0"/>
                      <a:pt x="188214" y="0"/>
                    </a:cubicBezTo>
                    <a:cubicBezTo>
                      <a:pt x="292162" y="0"/>
                      <a:pt x="376428" y="84266"/>
                      <a:pt x="376428" y="1882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3" name="Google Shape;503;p35"/>
              <p:cNvSpPr/>
              <p:nvPr/>
            </p:nvSpPr>
            <p:spPr>
              <a:xfrm>
                <a:off x="5579443" y="722083"/>
                <a:ext cx="230314" cy="230314"/>
              </a:xfrm>
              <a:custGeom>
                <a:avLst/>
                <a:gdLst/>
                <a:ahLst/>
                <a:cxnLst/>
                <a:rect l="l" t="t" r="r" b="b"/>
                <a:pathLst>
                  <a:path w="230314" h="230314" extrusionOk="0">
                    <a:moveTo>
                      <a:pt x="230314" y="115157"/>
                    </a:moveTo>
                    <a:cubicBezTo>
                      <a:pt x="230314" y="178757"/>
                      <a:pt x="178757" y="230315"/>
                      <a:pt x="115157" y="230315"/>
                    </a:cubicBezTo>
                    <a:cubicBezTo>
                      <a:pt x="51558" y="230315"/>
                      <a:pt x="0" y="178757"/>
                      <a:pt x="0" y="115157"/>
                    </a:cubicBezTo>
                    <a:cubicBezTo>
                      <a:pt x="0" y="51558"/>
                      <a:pt x="51558" y="0"/>
                      <a:pt x="115157" y="0"/>
                    </a:cubicBezTo>
                    <a:cubicBezTo>
                      <a:pt x="178757" y="0"/>
                      <a:pt x="230314" y="51558"/>
                      <a:pt x="230314" y="1151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4" name="Google Shape;504;p35"/>
              <p:cNvSpPr/>
              <p:nvPr/>
            </p:nvSpPr>
            <p:spPr>
              <a:xfrm>
                <a:off x="5647261" y="789805"/>
                <a:ext cx="94868" cy="94869"/>
              </a:xfrm>
              <a:custGeom>
                <a:avLst/>
                <a:gdLst/>
                <a:ahLst/>
                <a:cxnLst/>
                <a:rect l="l" t="t" r="r" b="b"/>
                <a:pathLst>
                  <a:path w="94868" h="94869" extrusionOk="0">
                    <a:moveTo>
                      <a:pt x="94869" y="47435"/>
                    </a:moveTo>
                    <a:cubicBezTo>
                      <a:pt x="94869" y="73628"/>
                      <a:pt x="73628" y="94869"/>
                      <a:pt x="47435" y="94869"/>
                    </a:cubicBezTo>
                    <a:cubicBezTo>
                      <a:pt x="21241" y="94869"/>
                      <a:pt x="0" y="73628"/>
                      <a:pt x="0" y="47435"/>
                    </a:cubicBezTo>
                    <a:cubicBezTo>
                      <a:pt x="0" y="21241"/>
                      <a:pt x="21241" y="0"/>
                      <a:pt x="47435" y="0"/>
                    </a:cubicBezTo>
                    <a:cubicBezTo>
                      <a:pt x="73628" y="0"/>
                      <a:pt x="94869" y="21241"/>
                      <a:pt x="94869" y="474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5" name="Google Shape;505;p35"/>
              <p:cNvSpPr/>
              <p:nvPr/>
            </p:nvSpPr>
            <p:spPr>
              <a:xfrm>
                <a:off x="5688004" y="608045"/>
                <a:ext cx="235886" cy="235862"/>
              </a:xfrm>
              <a:custGeom>
                <a:avLst/>
                <a:gdLst/>
                <a:ahLst/>
                <a:cxnLst/>
                <a:rect l="l" t="t" r="r" b="b"/>
                <a:pathLst>
                  <a:path w="235886" h="235862" extrusionOk="0">
                    <a:moveTo>
                      <a:pt x="6596" y="235863"/>
                    </a:moveTo>
                    <a:cubicBezTo>
                      <a:pt x="4882" y="235863"/>
                      <a:pt x="3167" y="235196"/>
                      <a:pt x="1929" y="233958"/>
                    </a:cubicBezTo>
                    <a:cubicBezTo>
                      <a:pt x="-643" y="231386"/>
                      <a:pt x="-643" y="227195"/>
                      <a:pt x="1929" y="224528"/>
                    </a:cubicBezTo>
                    <a:lnTo>
                      <a:pt x="224528" y="1929"/>
                    </a:lnTo>
                    <a:cubicBezTo>
                      <a:pt x="227100" y="-643"/>
                      <a:pt x="231291" y="-643"/>
                      <a:pt x="233958" y="1929"/>
                    </a:cubicBezTo>
                    <a:cubicBezTo>
                      <a:pt x="236530" y="4500"/>
                      <a:pt x="236530" y="8692"/>
                      <a:pt x="233958" y="11359"/>
                    </a:cubicBezTo>
                    <a:lnTo>
                      <a:pt x="11359" y="233958"/>
                    </a:lnTo>
                    <a:cubicBezTo>
                      <a:pt x="10025" y="235291"/>
                      <a:pt x="8406" y="235863"/>
                      <a:pt x="6691" y="2358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6" name="Google Shape;506;p35"/>
              <p:cNvSpPr/>
              <p:nvPr/>
            </p:nvSpPr>
            <p:spPr>
              <a:xfrm>
                <a:off x="5887672" y="1095844"/>
                <a:ext cx="118110" cy="13334"/>
              </a:xfrm>
              <a:custGeom>
                <a:avLst/>
                <a:gdLst/>
                <a:ahLst/>
                <a:cxnLst/>
                <a:rect l="l" t="t" r="r" b="b"/>
                <a:pathLst>
                  <a:path w="118110" h="13334" extrusionOk="0">
                    <a:moveTo>
                      <a:pt x="111443" y="13335"/>
                    </a:moveTo>
                    <a:lnTo>
                      <a:pt x="6668" y="13335"/>
                    </a:lnTo>
                    <a:cubicBezTo>
                      <a:pt x="3048" y="13335"/>
                      <a:pt x="0" y="10382"/>
                      <a:pt x="0" y="6667"/>
                    </a:cubicBezTo>
                    <a:cubicBezTo>
                      <a:pt x="0" y="2953"/>
                      <a:pt x="2953" y="0"/>
                      <a:pt x="6668" y="0"/>
                    </a:cubicBezTo>
                    <a:lnTo>
                      <a:pt x="111443" y="0"/>
                    </a:lnTo>
                    <a:cubicBezTo>
                      <a:pt x="115062" y="0"/>
                      <a:pt x="118110" y="2953"/>
                      <a:pt x="118110" y="6667"/>
                    </a:cubicBezTo>
                    <a:cubicBezTo>
                      <a:pt x="118110" y="10382"/>
                      <a:pt x="115157" y="13335"/>
                      <a:pt x="111443" y="133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7" name="Google Shape;507;p35"/>
              <p:cNvSpPr/>
              <p:nvPr/>
            </p:nvSpPr>
            <p:spPr>
              <a:xfrm>
                <a:off x="5853001" y="1126705"/>
                <a:ext cx="152781" cy="13334"/>
              </a:xfrm>
              <a:custGeom>
                <a:avLst/>
                <a:gdLst/>
                <a:ahLst/>
                <a:cxnLst/>
                <a:rect l="l" t="t" r="r" b="b"/>
                <a:pathLst>
                  <a:path w="152781" h="13334" extrusionOk="0">
                    <a:moveTo>
                      <a:pt x="146114" y="13335"/>
                    </a:moveTo>
                    <a:lnTo>
                      <a:pt x="6668" y="13335"/>
                    </a:lnTo>
                    <a:cubicBezTo>
                      <a:pt x="3048" y="13335"/>
                      <a:pt x="0" y="10382"/>
                      <a:pt x="0" y="6667"/>
                    </a:cubicBezTo>
                    <a:cubicBezTo>
                      <a:pt x="0" y="2953"/>
                      <a:pt x="2953" y="0"/>
                      <a:pt x="6668" y="0"/>
                    </a:cubicBezTo>
                    <a:lnTo>
                      <a:pt x="146114" y="0"/>
                    </a:lnTo>
                    <a:cubicBezTo>
                      <a:pt x="149733" y="0"/>
                      <a:pt x="152781" y="2953"/>
                      <a:pt x="152781" y="6667"/>
                    </a:cubicBezTo>
                    <a:cubicBezTo>
                      <a:pt x="152781" y="10382"/>
                      <a:pt x="149828" y="13335"/>
                      <a:pt x="146114" y="133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
          <p:nvSpPr>
            <p:cNvPr id="508" name="Google Shape;508;p35"/>
            <p:cNvSpPr/>
            <p:nvPr/>
          </p:nvSpPr>
          <p:spPr>
            <a:xfrm>
              <a:off x="6873883" y="972250"/>
              <a:ext cx="42004" cy="42004"/>
            </a:xfrm>
            <a:custGeom>
              <a:avLst/>
              <a:gdLst/>
              <a:ahLst/>
              <a:cxnLst/>
              <a:rect l="l" t="t" r="r" b="b"/>
              <a:pathLst>
                <a:path w="39814" h="39814" extrusionOk="0">
                  <a:moveTo>
                    <a:pt x="19907" y="0"/>
                  </a:moveTo>
                  <a:cubicBezTo>
                    <a:pt x="8954" y="0"/>
                    <a:pt x="0" y="8858"/>
                    <a:pt x="0" y="19907"/>
                  </a:cubicBezTo>
                  <a:cubicBezTo>
                    <a:pt x="0" y="30956"/>
                    <a:pt x="8858" y="39815"/>
                    <a:pt x="19907" y="39815"/>
                  </a:cubicBezTo>
                  <a:cubicBezTo>
                    <a:pt x="30956" y="39815"/>
                    <a:pt x="39815" y="30956"/>
                    <a:pt x="39815" y="19907"/>
                  </a:cubicBezTo>
                  <a:cubicBezTo>
                    <a:pt x="39815" y="8858"/>
                    <a:pt x="30956" y="0"/>
                    <a:pt x="19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09" name="Google Shape;509;p35"/>
            <p:cNvSpPr/>
            <p:nvPr/>
          </p:nvSpPr>
          <p:spPr>
            <a:xfrm>
              <a:off x="7014844" y="972250"/>
              <a:ext cx="42004" cy="42004"/>
            </a:xfrm>
            <a:custGeom>
              <a:avLst/>
              <a:gdLst/>
              <a:ahLst/>
              <a:cxnLst/>
              <a:rect l="l" t="t" r="r" b="b"/>
              <a:pathLst>
                <a:path w="39814" h="39814" extrusionOk="0">
                  <a:moveTo>
                    <a:pt x="19907" y="0"/>
                  </a:moveTo>
                  <a:cubicBezTo>
                    <a:pt x="8954" y="0"/>
                    <a:pt x="0" y="8858"/>
                    <a:pt x="0" y="19907"/>
                  </a:cubicBezTo>
                  <a:cubicBezTo>
                    <a:pt x="0" y="30956"/>
                    <a:pt x="8858" y="39815"/>
                    <a:pt x="19907" y="39815"/>
                  </a:cubicBezTo>
                  <a:cubicBezTo>
                    <a:pt x="30956" y="39815"/>
                    <a:pt x="39814" y="30956"/>
                    <a:pt x="39814" y="19907"/>
                  </a:cubicBezTo>
                  <a:cubicBezTo>
                    <a:pt x="39814" y="8858"/>
                    <a:pt x="30956" y="0"/>
                    <a:pt x="19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0" name="Google Shape;510;p35"/>
            <p:cNvSpPr/>
            <p:nvPr/>
          </p:nvSpPr>
          <p:spPr>
            <a:xfrm>
              <a:off x="7155805" y="972250"/>
              <a:ext cx="42004" cy="42004"/>
            </a:xfrm>
            <a:custGeom>
              <a:avLst/>
              <a:gdLst/>
              <a:ahLst/>
              <a:cxnLst/>
              <a:rect l="l" t="t" r="r" b="b"/>
              <a:pathLst>
                <a:path w="39814" h="39814" extrusionOk="0">
                  <a:moveTo>
                    <a:pt x="19907" y="0"/>
                  </a:moveTo>
                  <a:cubicBezTo>
                    <a:pt x="8954" y="0"/>
                    <a:pt x="0" y="8858"/>
                    <a:pt x="0" y="19907"/>
                  </a:cubicBezTo>
                  <a:cubicBezTo>
                    <a:pt x="0" y="30956"/>
                    <a:pt x="8858" y="39815"/>
                    <a:pt x="19907" y="39815"/>
                  </a:cubicBezTo>
                  <a:cubicBezTo>
                    <a:pt x="30956" y="39815"/>
                    <a:pt x="39814" y="30956"/>
                    <a:pt x="39814" y="19907"/>
                  </a:cubicBezTo>
                  <a:cubicBezTo>
                    <a:pt x="39814" y="8858"/>
                    <a:pt x="30956" y="0"/>
                    <a:pt x="19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1" name="Google Shape;511;p35"/>
            <p:cNvSpPr/>
            <p:nvPr/>
          </p:nvSpPr>
          <p:spPr>
            <a:xfrm>
              <a:off x="7296766" y="972250"/>
              <a:ext cx="42004" cy="42004"/>
            </a:xfrm>
            <a:custGeom>
              <a:avLst/>
              <a:gdLst/>
              <a:ahLst/>
              <a:cxnLst/>
              <a:rect l="l" t="t" r="r" b="b"/>
              <a:pathLst>
                <a:path w="39814" h="39814" extrusionOk="0">
                  <a:moveTo>
                    <a:pt x="19907" y="0"/>
                  </a:moveTo>
                  <a:cubicBezTo>
                    <a:pt x="8954" y="0"/>
                    <a:pt x="0" y="8858"/>
                    <a:pt x="0" y="19907"/>
                  </a:cubicBezTo>
                  <a:cubicBezTo>
                    <a:pt x="0" y="30956"/>
                    <a:pt x="8858" y="39815"/>
                    <a:pt x="19907" y="39815"/>
                  </a:cubicBezTo>
                  <a:cubicBezTo>
                    <a:pt x="30956" y="39815"/>
                    <a:pt x="39814" y="30956"/>
                    <a:pt x="39814" y="19907"/>
                  </a:cubicBezTo>
                  <a:cubicBezTo>
                    <a:pt x="39814" y="8858"/>
                    <a:pt x="30956" y="0"/>
                    <a:pt x="19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2" name="Google Shape;512;p35"/>
            <p:cNvSpPr/>
            <p:nvPr/>
          </p:nvSpPr>
          <p:spPr>
            <a:xfrm>
              <a:off x="8345438" y="2200534"/>
              <a:ext cx="42004" cy="42004"/>
            </a:xfrm>
            <a:custGeom>
              <a:avLst/>
              <a:gdLst/>
              <a:ahLst/>
              <a:cxnLst/>
              <a:rect l="l" t="t" r="r" b="b"/>
              <a:pathLst>
                <a:path w="39814" h="39814" extrusionOk="0">
                  <a:moveTo>
                    <a:pt x="39815" y="19907"/>
                  </a:moveTo>
                  <a:cubicBezTo>
                    <a:pt x="39815" y="8953"/>
                    <a:pt x="30956" y="0"/>
                    <a:pt x="19908" y="0"/>
                  </a:cubicBezTo>
                  <a:cubicBezTo>
                    <a:pt x="8858" y="0"/>
                    <a:pt x="0" y="8858"/>
                    <a:pt x="0" y="19907"/>
                  </a:cubicBezTo>
                  <a:cubicBezTo>
                    <a:pt x="0" y="30956"/>
                    <a:pt x="8858" y="39814"/>
                    <a:pt x="19908" y="39814"/>
                  </a:cubicBezTo>
                  <a:cubicBezTo>
                    <a:pt x="30956" y="39814"/>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3" name="Google Shape;513;p35"/>
            <p:cNvSpPr/>
            <p:nvPr/>
          </p:nvSpPr>
          <p:spPr>
            <a:xfrm>
              <a:off x="8345438" y="2341495"/>
              <a:ext cx="42004" cy="42004"/>
            </a:xfrm>
            <a:custGeom>
              <a:avLst/>
              <a:gdLst/>
              <a:ahLst/>
              <a:cxnLst/>
              <a:rect l="l" t="t" r="r" b="b"/>
              <a:pathLst>
                <a:path w="39814" h="39814" extrusionOk="0">
                  <a:moveTo>
                    <a:pt x="39815" y="19907"/>
                  </a:moveTo>
                  <a:cubicBezTo>
                    <a:pt x="39815" y="8954"/>
                    <a:pt x="30956" y="0"/>
                    <a:pt x="19908" y="0"/>
                  </a:cubicBezTo>
                  <a:cubicBezTo>
                    <a:pt x="8858" y="0"/>
                    <a:pt x="0" y="8858"/>
                    <a:pt x="0" y="19907"/>
                  </a:cubicBezTo>
                  <a:cubicBezTo>
                    <a:pt x="0" y="30956"/>
                    <a:pt x="8858" y="39815"/>
                    <a:pt x="19908" y="39815"/>
                  </a:cubicBezTo>
                  <a:cubicBezTo>
                    <a:pt x="30956" y="39815"/>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4" name="Google Shape;514;p35"/>
            <p:cNvSpPr/>
            <p:nvPr/>
          </p:nvSpPr>
          <p:spPr>
            <a:xfrm>
              <a:off x="8345438" y="2482455"/>
              <a:ext cx="42004" cy="42004"/>
            </a:xfrm>
            <a:custGeom>
              <a:avLst/>
              <a:gdLst/>
              <a:ahLst/>
              <a:cxnLst/>
              <a:rect l="l" t="t" r="r" b="b"/>
              <a:pathLst>
                <a:path w="39814" h="39814" extrusionOk="0">
                  <a:moveTo>
                    <a:pt x="39815" y="19907"/>
                  </a:moveTo>
                  <a:cubicBezTo>
                    <a:pt x="39815" y="8953"/>
                    <a:pt x="30956" y="0"/>
                    <a:pt x="19908" y="0"/>
                  </a:cubicBezTo>
                  <a:cubicBezTo>
                    <a:pt x="8858" y="0"/>
                    <a:pt x="0" y="8858"/>
                    <a:pt x="0" y="19907"/>
                  </a:cubicBezTo>
                  <a:cubicBezTo>
                    <a:pt x="0" y="30956"/>
                    <a:pt x="8858" y="39814"/>
                    <a:pt x="19908" y="39814"/>
                  </a:cubicBezTo>
                  <a:cubicBezTo>
                    <a:pt x="30956" y="39814"/>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5" name="Google Shape;515;p35"/>
            <p:cNvSpPr/>
            <p:nvPr/>
          </p:nvSpPr>
          <p:spPr>
            <a:xfrm>
              <a:off x="8345538" y="2623416"/>
              <a:ext cx="42004" cy="42004"/>
            </a:xfrm>
            <a:custGeom>
              <a:avLst/>
              <a:gdLst/>
              <a:ahLst/>
              <a:cxnLst/>
              <a:rect l="l" t="t" r="r" b="b"/>
              <a:pathLst>
                <a:path w="39814" h="39814" extrusionOk="0">
                  <a:moveTo>
                    <a:pt x="0" y="19907"/>
                  </a:moveTo>
                  <a:cubicBezTo>
                    <a:pt x="0" y="30861"/>
                    <a:pt x="8858" y="39814"/>
                    <a:pt x="19907" y="39814"/>
                  </a:cubicBezTo>
                  <a:cubicBezTo>
                    <a:pt x="30956" y="39814"/>
                    <a:pt x="39814" y="30956"/>
                    <a:pt x="39814" y="19907"/>
                  </a:cubicBezTo>
                  <a:cubicBezTo>
                    <a:pt x="39814" y="8858"/>
                    <a:pt x="30956" y="0"/>
                    <a:pt x="19907" y="0"/>
                  </a:cubicBezTo>
                  <a:cubicBezTo>
                    <a:pt x="8858" y="0"/>
                    <a:pt x="0" y="8858"/>
                    <a:pt x="0"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6" name="Google Shape;516;p35"/>
            <p:cNvSpPr/>
            <p:nvPr/>
          </p:nvSpPr>
          <p:spPr>
            <a:xfrm>
              <a:off x="8230983" y="2200534"/>
              <a:ext cx="42004" cy="42004"/>
            </a:xfrm>
            <a:custGeom>
              <a:avLst/>
              <a:gdLst/>
              <a:ahLst/>
              <a:cxnLst/>
              <a:rect l="l" t="t" r="r" b="b"/>
              <a:pathLst>
                <a:path w="39814" h="39814" extrusionOk="0">
                  <a:moveTo>
                    <a:pt x="39815" y="19907"/>
                  </a:moveTo>
                  <a:cubicBezTo>
                    <a:pt x="39815" y="8953"/>
                    <a:pt x="30956" y="0"/>
                    <a:pt x="19907" y="0"/>
                  </a:cubicBezTo>
                  <a:cubicBezTo>
                    <a:pt x="8858" y="0"/>
                    <a:pt x="0" y="8858"/>
                    <a:pt x="0" y="19907"/>
                  </a:cubicBezTo>
                  <a:cubicBezTo>
                    <a:pt x="0" y="30956"/>
                    <a:pt x="8858" y="39814"/>
                    <a:pt x="19907" y="39814"/>
                  </a:cubicBezTo>
                  <a:cubicBezTo>
                    <a:pt x="30956" y="39814"/>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7" name="Google Shape;517;p35"/>
            <p:cNvSpPr/>
            <p:nvPr/>
          </p:nvSpPr>
          <p:spPr>
            <a:xfrm>
              <a:off x="8230983" y="2341495"/>
              <a:ext cx="42004" cy="42004"/>
            </a:xfrm>
            <a:custGeom>
              <a:avLst/>
              <a:gdLst/>
              <a:ahLst/>
              <a:cxnLst/>
              <a:rect l="l" t="t" r="r" b="b"/>
              <a:pathLst>
                <a:path w="39814" h="39814" extrusionOk="0">
                  <a:moveTo>
                    <a:pt x="39815" y="19907"/>
                  </a:moveTo>
                  <a:cubicBezTo>
                    <a:pt x="39815" y="8954"/>
                    <a:pt x="30956" y="0"/>
                    <a:pt x="19907" y="0"/>
                  </a:cubicBezTo>
                  <a:cubicBezTo>
                    <a:pt x="8858" y="0"/>
                    <a:pt x="0" y="8858"/>
                    <a:pt x="0" y="19907"/>
                  </a:cubicBezTo>
                  <a:cubicBezTo>
                    <a:pt x="0" y="30956"/>
                    <a:pt x="8858" y="39815"/>
                    <a:pt x="19907" y="39815"/>
                  </a:cubicBezTo>
                  <a:cubicBezTo>
                    <a:pt x="30956" y="39815"/>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8" name="Google Shape;518;p35"/>
            <p:cNvSpPr/>
            <p:nvPr/>
          </p:nvSpPr>
          <p:spPr>
            <a:xfrm>
              <a:off x="8230983" y="2482455"/>
              <a:ext cx="42004" cy="42004"/>
            </a:xfrm>
            <a:custGeom>
              <a:avLst/>
              <a:gdLst/>
              <a:ahLst/>
              <a:cxnLst/>
              <a:rect l="l" t="t" r="r" b="b"/>
              <a:pathLst>
                <a:path w="39814" h="39814" extrusionOk="0">
                  <a:moveTo>
                    <a:pt x="39815" y="19907"/>
                  </a:moveTo>
                  <a:cubicBezTo>
                    <a:pt x="39815" y="8953"/>
                    <a:pt x="30956" y="0"/>
                    <a:pt x="19907" y="0"/>
                  </a:cubicBezTo>
                  <a:cubicBezTo>
                    <a:pt x="8858" y="0"/>
                    <a:pt x="0" y="8858"/>
                    <a:pt x="0" y="19907"/>
                  </a:cubicBezTo>
                  <a:cubicBezTo>
                    <a:pt x="0" y="30956"/>
                    <a:pt x="8858" y="39814"/>
                    <a:pt x="19907" y="39814"/>
                  </a:cubicBezTo>
                  <a:cubicBezTo>
                    <a:pt x="30956" y="39814"/>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19" name="Google Shape;519;p35"/>
            <p:cNvSpPr/>
            <p:nvPr/>
          </p:nvSpPr>
          <p:spPr>
            <a:xfrm>
              <a:off x="8230983" y="2623416"/>
              <a:ext cx="42004" cy="42004"/>
            </a:xfrm>
            <a:custGeom>
              <a:avLst/>
              <a:gdLst/>
              <a:ahLst/>
              <a:cxnLst/>
              <a:rect l="l" t="t" r="r" b="b"/>
              <a:pathLst>
                <a:path w="39814" h="39814" extrusionOk="0">
                  <a:moveTo>
                    <a:pt x="39815" y="19907"/>
                  </a:moveTo>
                  <a:cubicBezTo>
                    <a:pt x="39815" y="8954"/>
                    <a:pt x="30956" y="0"/>
                    <a:pt x="19907" y="0"/>
                  </a:cubicBezTo>
                  <a:cubicBezTo>
                    <a:pt x="8858" y="0"/>
                    <a:pt x="0" y="8858"/>
                    <a:pt x="0" y="19907"/>
                  </a:cubicBezTo>
                  <a:cubicBezTo>
                    <a:pt x="0" y="30956"/>
                    <a:pt x="8858" y="39814"/>
                    <a:pt x="19907" y="39814"/>
                  </a:cubicBezTo>
                  <a:cubicBezTo>
                    <a:pt x="30956" y="39814"/>
                    <a:pt x="39815" y="30956"/>
                    <a:pt x="39815" y="19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0" name="Google Shape;520;p35"/>
            <p:cNvSpPr/>
            <p:nvPr/>
          </p:nvSpPr>
          <p:spPr>
            <a:xfrm>
              <a:off x="6863643" y="1402762"/>
              <a:ext cx="1301731" cy="834861"/>
            </a:xfrm>
            <a:custGeom>
              <a:avLst/>
              <a:gdLst/>
              <a:ahLst/>
              <a:cxnLst/>
              <a:rect l="l" t="t" r="r" b="b"/>
              <a:pathLst>
                <a:path w="1233868" h="791337" extrusionOk="0">
                  <a:moveTo>
                    <a:pt x="1190911" y="0"/>
                  </a:moveTo>
                  <a:cubicBezTo>
                    <a:pt x="929926" y="5810"/>
                    <a:pt x="323945" y="5810"/>
                    <a:pt x="42958" y="0"/>
                  </a:cubicBezTo>
                  <a:cubicBezTo>
                    <a:pt x="19240" y="0"/>
                    <a:pt x="0" y="19241"/>
                    <a:pt x="0" y="42958"/>
                  </a:cubicBezTo>
                  <a:cubicBezTo>
                    <a:pt x="4096" y="332708"/>
                    <a:pt x="4858" y="499491"/>
                    <a:pt x="0" y="748379"/>
                  </a:cubicBezTo>
                  <a:cubicBezTo>
                    <a:pt x="0" y="772097"/>
                    <a:pt x="19240" y="791337"/>
                    <a:pt x="42958" y="791337"/>
                  </a:cubicBezTo>
                  <a:cubicBezTo>
                    <a:pt x="303085" y="783146"/>
                    <a:pt x="908590" y="782765"/>
                    <a:pt x="1190911" y="791337"/>
                  </a:cubicBezTo>
                  <a:cubicBezTo>
                    <a:pt x="1214628" y="791337"/>
                    <a:pt x="1233868" y="772097"/>
                    <a:pt x="1233868" y="748379"/>
                  </a:cubicBezTo>
                  <a:cubicBezTo>
                    <a:pt x="1226153" y="471011"/>
                    <a:pt x="1225963" y="307372"/>
                    <a:pt x="1233868" y="42958"/>
                  </a:cubicBezTo>
                  <a:cubicBezTo>
                    <a:pt x="1233868" y="19241"/>
                    <a:pt x="1214628" y="0"/>
                    <a:pt x="11909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1" name="Google Shape;521;p35"/>
            <p:cNvSpPr/>
            <p:nvPr/>
          </p:nvSpPr>
          <p:spPr>
            <a:xfrm>
              <a:off x="6958620" y="1544928"/>
              <a:ext cx="550275" cy="550377"/>
            </a:xfrm>
            <a:custGeom>
              <a:avLst/>
              <a:gdLst/>
              <a:ahLst/>
              <a:cxnLst/>
              <a:rect l="l" t="t" r="r" b="b"/>
              <a:pathLst>
                <a:path w="521588" h="521684" extrusionOk="0">
                  <a:moveTo>
                    <a:pt x="450914" y="521684"/>
                  </a:moveTo>
                  <a:lnTo>
                    <a:pt x="70675" y="521684"/>
                  </a:lnTo>
                  <a:cubicBezTo>
                    <a:pt x="31718" y="521684"/>
                    <a:pt x="0" y="489966"/>
                    <a:pt x="0" y="451009"/>
                  </a:cubicBezTo>
                  <a:lnTo>
                    <a:pt x="0" y="70771"/>
                  </a:lnTo>
                  <a:cubicBezTo>
                    <a:pt x="0" y="31813"/>
                    <a:pt x="31718" y="0"/>
                    <a:pt x="70675" y="0"/>
                  </a:cubicBezTo>
                  <a:lnTo>
                    <a:pt x="450914" y="0"/>
                  </a:lnTo>
                  <a:cubicBezTo>
                    <a:pt x="489871" y="0"/>
                    <a:pt x="521589" y="31718"/>
                    <a:pt x="521589" y="70771"/>
                  </a:cubicBezTo>
                  <a:lnTo>
                    <a:pt x="521589" y="451009"/>
                  </a:lnTo>
                  <a:cubicBezTo>
                    <a:pt x="521589" y="489966"/>
                    <a:pt x="489871" y="521684"/>
                    <a:pt x="450914" y="521684"/>
                  </a:cubicBezTo>
                  <a:close/>
                  <a:moveTo>
                    <a:pt x="70675" y="14669"/>
                  </a:moveTo>
                  <a:cubicBezTo>
                    <a:pt x="39815" y="14669"/>
                    <a:pt x="14669" y="39815"/>
                    <a:pt x="14669" y="70675"/>
                  </a:cubicBezTo>
                  <a:lnTo>
                    <a:pt x="14669" y="450913"/>
                  </a:lnTo>
                  <a:cubicBezTo>
                    <a:pt x="14669" y="481774"/>
                    <a:pt x="39815" y="506921"/>
                    <a:pt x="70675" y="506921"/>
                  </a:cubicBezTo>
                  <a:lnTo>
                    <a:pt x="450914" y="506921"/>
                  </a:lnTo>
                  <a:cubicBezTo>
                    <a:pt x="481775" y="506921"/>
                    <a:pt x="506921" y="481774"/>
                    <a:pt x="506921" y="450913"/>
                  </a:cubicBezTo>
                  <a:lnTo>
                    <a:pt x="506921" y="70675"/>
                  </a:lnTo>
                  <a:cubicBezTo>
                    <a:pt x="506921" y="39815"/>
                    <a:pt x="481775" y="14669"/>
                    <a:pt x="450914" y="14669"/>
                  </a:cubicBezTo>
                  <a:lnTo>
                    <a:pt x="70675" y="146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2" name="Google Shape;522;p35"/>
            <p:cNvSpPr/>
            <p:nvPr/>
          </p:nvSpPr>
          <p:spPr>
            <a:xfrm>
              <a:off x="7060425" y="1678838"/>
              <a:ext cx="325885" cy="325906"/>
            </a:xfrm>
            <a:custGeom>
              <a:avLst/>
              <a:gdLst/>
              <a:ahLst/>
              <a:cxnLst/>
              <a:rect l="l" t="t" r="r" b="b"/>
              <a:pathLst>
                <a:path w="308896" h="308916" extrusionOk="0">
                  <a:moveTo>
                    <a:pt x="301466" y="265768"/>
                  </a:moveTo>
                  <a:lnTo>
                    <a:pt x="43148" y="7450"/>
                  </a:lnTo>
                  <a:cubicBezTo>
                    <a:pt x="27242" y="-8457"/>
                    <a:pt x="0" y="2783"/>
                    <a:pt x="0" y="25357"/>
                  </a:cubicBezTo>
                  <a:lnTo>
                    <a:pt x="0" y="283675"/>
                  </a:lnTo>
                  <a:cubicBezTo>
                    <a:pt x="0" y="297677"/>
                    <a:pt x="11335" y="308916"/>
                    <a:pt x="25241" y="308916"/>
                  </a:cubicBezTo>
                  <a:lnTo>
                    <a:pt x="283559" y="308916"/>
                  </a:lnTo>
                  <a:cubicBezTo>
                    <a:pt x="306038" y="308916"/>
                    <a:pt x="317373" y="281675"/>
                    <a:pt x="301466" y="2657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3" name="Google Shape;523;p35"/>
            <p:cNvSpPr/>
            <p:nvPr/>
          </p:nvSpPr>
          <p:spPr>
            <a:xfrm rot="-2550126">
              <a:off x="7233488" y="1651420"/>
              <a:ext cx="183421" cy="183421"/>
            </a:xfrm>
            <a:custGeom>
              <a:avLst/>
              <a:gdLst/>
              <a:ahLst/>
              <a:cxnLst/>
              <a:rect l="l" t="t" r="r" b="b"/>
              <a:pathLst>
                <a:path w="173926" h="173926" extrusionOk="0">
                  <a:moveTo>
                    <a:pt x="173926" y="86963"/>
                  </a:moveTo>
                  <a:cubicBezTo>
                    <a:pt x="173926" y="134992"/>
                    <a:pt x="134992" y="173926"/>
                    <a:pt x="86963" y="173926"/>
                  </a:cubicBezTo>
                  <a:cubicBezTo>
                    <a:pt x="38935" y="173926"/>
                    <a:pt x="0" y="134992"/>
                    <a:pt x="0" y="86963"/>
                  </a:cubicBezTo>
                  <a:cubicBezTo>
                    <a:pt x="0" y="38935"/>
                    <a:pt x="38935" y="0"/>
                    <a:pt x="86963" y="0"/>
                  </a:cubicBezTo>
                  <a:cubicBezTo>
                    <a:pt x="134992" y="0"/>
                    <a:pt x="173926" y="38935"/>
                    <a:pt x="173926" y="869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4" name="Google Shape;524;p35"/>
            <p:cNvSpPr/>
            <p:nvPr/>
          </p:nvSpPr>
          <p:spPr>
            <a:xfrm>
              <a:off x="7651175" y="2048128"/>
              <a:ext cx="406075" cy="15475"/>
            </a:xfrm>
            <a:custGeom>
              <a:avLst/>
              <a:gdLst/>
              <a:ahLst/>
              <a:cxnLst/>
              <a:rect l="l" t="t" r="r" b="b"/>
              <a:pathLst>
                <a:path w="384905" h="14668" extrusionOk="0">
                  <a:moveTo>
                    <a:pt x="377571" y="14669"/>
                  </a:moveTo>
                  <a:lnTo>
                    <a:pt x="7334" y="14669"/>
                  </a:lnTo>
                  <a:cubicBezTo>
                    <a:pt x="3238" y="14669"/>
                    <a:pt x="0" y="11335"/>
                    <a:pt x="0" y="7334"/>
                  </a:cubicBezTo>
                  <a:cubicBezTo>
                    <a:pt x="0" y="3334"/>
                    <a:pt x="3334" y="0"/>
                    <a:pt x="7334" y="0"/>
                  </a:cubicBezTo>
                  <a:lnTo>
                    <a:pt x="377571" y="0"/>
                  </a:lnTo>
                  <a:cubicBezTo>
                    <a:pt x="381667" y="0"/>
                    <a:pt x="384905" y="3334"/>
                    <a:pt x="384905" y="7334"/>
                  </a:cubicBezTo>
                  <a:cubicBezTo>
                    <a:pt x="384905" y="11335"/>
                    <a:pt x="381571" y="14669"/>
                    <a:pt x="377571" y="14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5" name="Google Shape;525;p35"/>
            <p:cNvSpPr/>
            <p:nvPr/>
          </p:nvSpPr>
          <p:spPr>
            <a:xfrm>
              <a:off x="7651175" y="1933974"/>
              <a:ext cx="406075" cy="15475"/>
            </a:xfrm>
            <a:custGeom>
              <a:avLst/>
              <a:gdLst/>
              <a:ahLst/>
              <a:cxnLst/>
              <a:rect l="l" t="t" r="r" b="b"/>
              <a:pathLst>
                <a:path w="384905" h="14668" extrusionOk="0">
                  <a:moveTo>
                    <a:pt x="377571" y="14669"/>
                  </a:moveTo>
                  <a:lnTo>
                    <a:pt x="7334" y="14669"/>
                  </a:lnTo>
                  <a:cubicBezTo>
                    <a:pt x="3238" y="14669"/>
                    <a:pt x="0" y="11335"/>
                    <a:pt x="0" y="7334"/>
                  </a:cubicBezTo>
                  <a:cubicBezTo>
                    <a:pt x="0" y="3334"/>
                    <a:pt x="3334" y="0"/>
                    <a:pt x="7334" y="0"/>
                  </a:cubicBezTo>
                  <a:lnTo>
                    <a:pt x="377571" y="0"/>
                  </a:lnTo>
                  <a:cubicBezTo>
                    <a:pt x="381667" y="0"/>
                    <a:pt x="384905" y="3334"/>
                    <a:pt x="384905" y="7334"/>
                  </a:cubicBezTo>
                  <a:cubicBezTo>
                    <a:pt x="384905" y="11335"/>
                    <a:pt x="381571" y="14669"/>
                    <a:pt x="377571" y="14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6" name="Google Shape;526;p35"/>
            <p:cNvSpPr/>
            <p:nvPr/>
          </p:nvSpPr>
          <p:spPr>
            <a:xfrm>
              <a:off x="7651175" y="1819720"/>
              <a:ext cx="406075" cy="15475"/>
            </a:xfrm>
            <a:custGeom>
              <a:avLst/>
              <a:gdLst/>
              <a:ahLst/>
              <a:cxnLst/>
              <a:rect l="l" t="t" r="r" b="b"/>
              <a:pathLst>
                <a:path w="384905" h="14668" extrusionOk="0">
                  <a:moveTo>
                    <a:pt x="377571" y="14669"/>
                  </a:moveTo>
                  <a:lnTo>
                    <a:pt x="7334" y="14669"/>
                  </a:lnTo>
                  <a:cubicBezTo>
                    <a:pt x="3238" y="14669"/>
                    <a:pt x="0" y="11335"/>
                    <a:pt x="0" y="7334"/>
                  </a:cubicBezTo>
                  <a:cubicBezTo>
                    <a:pt x="0" y="3334"/>
                    <a:pt x="3334" y="0"/>
                    <a:pt x="7334" y="0"/>
                  </a:cubicBezTo>
                  <a:lnTo>
                    <a:pt x="377571" y="0"/>
                  </a:lnTo>
                  <a:cubicBezTo>
                    <a:pt x="381667" y="0"/>
                    <a:pt x="384905" y="3334"/>
                    <a:pt x="384905" y="7334"/>
                  </a:cubicBezTo>
                  <a:cubicBezTo>
                    <a:pt x="384905" y="11335"/>
                    <a:pt x="381571" y="14669"/>
                    <a:pt x="377571" y="14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7" name="Google Shape;527;p35"/>
            <p:cNvSpPr/>
            <p:nvPr/>
          </p:nvSpPr>
          <p:spPr>
            <a:xfrm>
              <a:off x="7651175" y="1705466"/>
              <a:ext cx="406075" cy="15475"/>
            </a:xfrm>
            <a:custGeom>
              <a:avLst/>
              <a:gdLst/>
              <a:ahLst/>
              <a:cxnLst/>
              <a:rect l="l" t="t" r="r" b="b"/>
              <a:pathLst>
                <a:path w="384905" h="14668" extrusionOk="0">
                  <a:moveTo>
                    <a:pt x="377571" y="14669"/>
                  </a:moveTo>
                  <a:lnTo>
                    <a:pt x="7334" y="14669"/>
                  </a:lnTo>
                  <a:cubicBezTo>
                    <a:pt x="3238" y="14669"/>
                    <a:pt x="0" y="11335"/>
                    <a:pt x="0" y="7334"/>
                  </a:cubicBezTo>
                  <a:cubicBezTo>
                    <a:pt x="0" y="3334"/>
                    <a:pt x="3334" y="0"/>
                    <a:pt x="7334" y="0"/>
                  </a:cubicBezTo>
                  <a:lnTo>
                    <a:pt x="377571" y="0"/>
                  </a:lnTo>
                  <a:cubicBezTo>
                    <a:pt x="381667" y="0"/>
                    <a:pt x="384905" y="3334"/>
                    <a:pt x="384905" y="7334"/>
                  </a:cubicBezTo>
                  <a:cubicBezTo>
                    <a:pt x="384905" y="11335"/>
                    <a:pt x="381571" y="14669"/>
                    <a:pt x="377571" y="14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8" name="Google Shape;528;p35"/>
            <p:cNvSpPr/>
            <p:nvPr/>
          </p:nvSpPr>
          <p:spPr>
            <a:xfrm>
              <a:off x="7808100" y="1591212"/>
              <a:ext cx="249011" cy="15475"/>
            </a:xfrm>
            <a:custGeom>
              <a:avLst/>
              <a:gdLst/>
              <a:ahLst/>
              <a:cxnLst/>
              <a:rect l="l" t="t" r="r" b="b"/>
              <a:pathLst>
                <a:path w="236029" h="14668" extrusionOk="0">
                  <a:moveTo>
                    <a:pt x="228695" y="14668"/>
                  </a:moveTo>
                  <a:lnTo>
                    <a:pt x="7334" y="14668"/>
                  </a:lnTo>
                  <a:cubicBezTo>
                    <a:pt x="3238" y="14668"/>
                    <a:pt x="0" y="11335"/>
                    <a:pt x="0" y="7334"/>
                  </a:cubicBezTo>
                  <a:cubicBezTo>
                    <a:pt x="0" y="3334"/>
                    <a:pt x="3334" y="0"/>
                    <a:pt x="7334" y="0"/>
                  </a:cubicBezTo>
                  <a:lnTo>
                    <a:pt x="228695" y="0"/>
                  </a:lnTo>
                  <a:cubicBezTo>
                    <a:pt x="232791" y="0"/>
                    <a:pt x="236029" y="3334"/>
                    <a:pt x="236029" y="7334"/>
                  </a:cubicBezTo>
                  <a:cubicBezTo>
                    <a:pt x="236029" y="11335"/>
                    <a:pt x="232696" y="14668"/>
                    <a:pt x="228695" y="14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29" name="Google Shape;529;p35"/>
            <p:cNvSpPr/>
            <p:nvPr/>
          </p:nvSpPr>
          <p:spPr>
            <a:xfrm>
              <a:off x="6759226" y="1284592"/>
              <a:ext cx="301365" cy="293829"/>
            </a:xfrm>
            <a:custGeom>
              <a:avLst/>
              <a:gdLst/>
              <a:ahLst/>
              <a:cxnLst/>
              <a:rect l="l" t="t" r="r" b="b"/>
              <a:pathLst>
                <a:path w="285654" h="278511" extrusionOk="0">
                  <a:moveTo>
                    <a:pt x="285655" y="139256"/>
                  </a:moveTo>
                  <a:lnTo>
                    <a:pt x="251936" y="164116"/>
                  </a:lnTo>
                  <a:lnTo>
                    <a:pt x="271558" y="201263"/>
                  </a:lnTo>
                  <a:lnTo>
                    <a:pt x="230315" y="208978"/>
                  </a:lnTo>
                  <a:lnTo>
                    <a:pt x="231934" y="250889"/>
                  </a:lnTo>
                  <a:lnTo>
                    <a:pt x="191357" y="240030"/>
                  </a:lnTo>
                  <a:lnTo>
                    <a:pt x="174593" y="278511"/>
                  </a:lnTo>
                  <a:lnTo>
                    <a:pt x="142875" y="251079"/>
                  </a:lnTo>
                  <a:lnTo>
                    <a:pt x="111062" y="278511"/>
                  </a:lnTo>
                  <a:lnTo>
                    <a:pt x="94298" y="240030"/>
                  </a:lnTo>
                  <a:lnTo>
                    <a:pt x="53816" y="250889"/>
                  </a:lnTo>
                  <a:lnTo>
                    <a:pt x="55436" y="208978"/>
                  </a:lnTo>
                  <a:lnTo>
                    <a:pt x="14192" y="201263"/>
                  </a:lnTo>
                  <a:lnTo>
                    <a:pt x="33814" y="164116"/>
                  </a:lnTo>
                  <a:lnTo>
                    <a:pt x="0" y="139256"/>
                  </a:lnTo>
                  <a:lnTo>
                    <a:pt x="33814" y="114395"/>
                  </a:lnTo>
                  <a:lnTo>
                    <a:pt x="14192" y="77248"/>
                  </a:lnTo>
                  <a:lnTo>
                    <a:pt x="55436" y="69533"/>
                  </a:lnTo>
                  <a:lnTo>
                    <a:pt x="53816" y="27623"/>
                  </a:lnTo>
                  <a:lnTo>
                    <a:pt x="94298" y="38481"/>
                  </a:lnTo>
                  <a:lnTo>
                    <a:pt x="111062" y="0"/>
                  </a:lnTo>
                  <a:lnTo>
                    <a:pt x="142875" y="27432"/>
                  </a:lnTo>
                  <a:lnTo>
                    <a:pt x="174593" y="0"/>
                  </a:lnTo>
                  <a:lnTo>
                    <a:pt x="191357" y="38481"/>
                  </a:lnTo>
                  <a:lnTo>
                    <a:pt x="231934" y="27623"/>
                  </a:lnTo>
                  <a:lnTo>
                    <a:pt x="230315" y="69533"/>
                  </a:lnTo>
                  <a:lnTo>
                    <a:pt x="271558" y="77248"/>
                  </a:lnTo>
                  <a:lnTo>
                    <a:pt x="251936" y="114395"/>
                  </a:lnTo>
                  <a:lnTo>
                    <a:pt x="285655" y="1392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0" name="Google Shape;530;p35"/>
            <p:cNvSpPr/>
            <p:nvPr/>
          </p:nvSpPr>
          <p:spPr>
            <a:xfrm>
              <a:off x="5111593" y="3291171"/>
              <a:ext cx="1598474" cy="1025186"/>
            </a:xfrm>
            <a:custGeom>
              <a:avLst/>
              <a:gdLst/>
              <a:ahLst/>
              <a:cxnLst/>
              <a:rect l="l" t="t" r="r" b="b"/>
              <a:pathLst>
                <a:path w="1515141" h="971740" extrusionOk="0">
                  <a:moveTo>
                    <a:pt x="1462373" y="0"/>
                  </a:moveTo>
                  <a:cubicBezTo>
                    <a:pt x="1141952" y="7144"/>
                    <a:pt x="397859" y="7144"/>
                    <a:pt x="52768" y="0"/>
                  </a:cubicBezTo>
                  <a:cubicBezTo>
                    <a:pt x="23622" y="0"/>
                    <a:pt x="0" y="23622"/>
                    <a:pt x="0" y="52769"/>
                  </a:cubicBezTo>
                  <a:cubicBezTo>
                    <a:pt x="5048" y="408622"/>
                    <a:pt x="5905" y="613315"/>
                    <a:pt x="0" y="918972"/>
                  </a:cubicBezTo>
                  <a:cubicBezTo>
                    <a:pt x="0" y="948119"/>
                    <a:pt x="23622" y="971741"/>
                    <a:pt x="52768" y="971741"/>
                  </a:cubicBezTo>
                  <a:cubicBezTo>
                    <a:pt x="372142" y="961644"/>
                    <a:pt x="1115663" y="961168"/>
                    <a:pt x="1462373" y="971741"/>
                  </a:cubicBezTo>
                  <a:cubicBezTo>
                    <a:pt x="1491520" y="971741"/>
                    <a:pt x="1515142" y="948119"/>
                    <a:pt x="1515142" y="918972"/>
                  </a:cubicBezTo>
                  <a:cubicBezTo>
                    <a:pt x="1505712" y="578358"/>
                    <a:pt x="1505426" y="377476"/>
                    <a:pt x="1515142" y="52769"/>
                  </a:cubicBezTo>
                  <a:cubicBezTo>
                    <a:pt x="1515142" y="23622"/>
                    <a:pt x="1491520" y="0"/>
                    <a:pt x="1462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1" name="Google Shape;531;p35"/>
            <p:cNvSpPr/>
            <p:nvPr/>
          </p:nvSpPr>
          <p:spPr>
            <a:xfrm>
              <a:off x="5285284" y="3631926"/>
              <a:ext cx="573790" cy="528973"/>
            </a:xfrm>
            <a:custGeom>
              <a:avLst/>
              <a:gdLst/>
              <a:ahLst/>
              <a:cxnLst/>
              <a:rect l="l" t="t" r="r" b="b"/>
              <a:pathLst>
                <a:path w="543877" h="501396" extrusionOk="0">
                  <a:moveTo>
                    <a:pt x="543687" y="0"/>
                  </a:moveTo>
                  <a:lnTo>
                    <a:pt x="543687" y="229553"/>
                  </a:lnTo>
                  <a:cubicBezTo>
                    <a:pt x="543687" y="379476"/>
                    <a:pt x="421672" y="501396"/>
                    <a:pt x="271844" y="501396"/>
                  </a:cubicBezTo>
                  <a:cubicBezTo>
                    <a:pt x="122015" y="501396"/>
                    <a:pt x="0" y="379381"/>
                    <a:pt x="0" y="229553"/>
                  </a:cubicBezTo>
                  <a:lnTo>
                    <a:pt x="0" y="0"/>
                  </a:lnTo>
                  <a:lnTo>
                    <a:pt x="133826" y="0"/>
                  </a:lnTo>
                  <a:lnTo>
                    <a:pt x="133826" y="229553"/>
                  </a:lnTo>
                  <a:cubicBezTo>
                    <a:pt x="133826" y="305657"/>
                    <a:pt x="195834" y="367665"/>
                    <a:pt x="271939" y="367665"/>
                  </a:cubicBezTo>
                  <a:cubicBezTo>
                    <a:pt x="348044" y="367665"/>
                    <a:pt x="410051" y="305657"/>
                    <a:pt x="410051" y="229553"/>
                  </a:cubicBezTo>
                  <a:lnTo>
                    <a:pt x="410051" y="0"/>
                  </a:lnTo>
                  <a:lnTo>
                    <a:pt x="54387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2" name="Google Shape;532;p35"/>
            <p:cNvSpPr/>
            <p:nvPr/>
          </p:nvSpPr>
          <p:spPr>
            <a:xfrm>
              <a:off x="5328054" y="3631926"/>
              <a:ext cx="573790" cy="528973"/>
            </a:xfrm>
            <a:custGeom>
              <a:avLst/>
              <a:gdLst/>
              <a:ahLst/>
              <a:cxnLst/>
              <a:rect l="l" t="t" r="r" b="b"/>
              <a:pathLst>
                <a:path w="543877" h="501396" extrusionOk="0">
                  <a:moveTo>
                    <a:pt x="543687" y="0"/>
                  </a:moveTo>
                  <a:lnTo>
                    <a:pt x="543687" y="229553"/>
                  </a:lnTo>
                  <a:cubicBezTo>
                    <a:pt x="543687" y="379476"/>
                    <a:pt x="421672" y="501396"/>
                    <a:pt x="271844" y="501396"/>
                  </a:cubicBezTo>
                  <a:cubicBezTo>
                    <a:pt x="122015" y="501396"/>
                    <a:pt x="0" y="379381"/>
                    <a:pt x="0" y="229553"/>
                  </a:cubicBezTo>
                  <a:lnTo>
                    <a:pt x="0" y="0"/>
                  </a:lnTo>
                  <a:lnTo>
                    <a:pt x="133826" y="0"/>
                  </a:lnTo>
                  <a:lnTo>
                    <a:pt x="133826" y="229553"/>
                  </a:lnTo>
                  <a:cubicBezTo>
                    <a:pt x="133826" y="305657"/>
                    <a:pt x="195834" y="367665"/>
                    <a:pt x="271939" y="367665"/>
                  </a:cubicBezTo>
                  <a:cubicBezTo>
                    <a:pt x="348044" y="367665"/>
                    <a:pt x="410051" y="305657"/>
                    <a:pt x="410051" y="229553"/>
                  </a:cubicBezTo>
                  <a:lnTo>
                    <a:pt x="410051" y="0"/>
                  </a:lnTo>
                  <a:lnTo>
                    <a:pt x="54387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3" name="Google Shape;533;p35"/>
            <p:cNvSpPr/>
            <p:nvPr/>
          </p:nvSpPr>
          <p:spPr>
            <a:xfrm>
              <a:off x="5327953" y="3631926"/>
              <a:ext cx="141186" cy="131640"/>
            </a:xfrm>
            <a:custGeom>
              <a:avLst/>
              <a:gdLst/>
              <a:ahLst/>
              <a:cxnLst/>
              <a:rect l="l" t="t" r="r" b="b"/>
              <a:pathLst>
                <a:path w="133826" h="124777" extrusionOk="0">
                  <a:moveTo>
                    <a:pt x="0" y="0"/>
                  </a:moveTo>
                  <a:lnTo>
                    <a:pt x="133826" y="0"/>
                  </a:lnTo>
                  <a:lnTo>
                    <a:pt x="133826" y="124778"/>
                  </a:lnTo>
                  <a:lnTo>
                    <a:pt x="0" y="1247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4" name="Google Shape;534;p35"/>
            <p:cNvSpPr/>
            <p:nvPr/>
          </p:nvSpPr>
          <p:spPr>
            <a:xfrm>
              <a:off x="5760073" y="3631926"/>
              <a:ext cx="141186" cy="131640"/>
            </a:xfrm>
            <a:custGeom>
              <a:avLst/>
              <a:gdLst/>
              <a:ahLst/>
              <a:cxnLst/>
              <a:rect l="l" t="t" r="r" b="b"/>
              <a:pathLst>
                <a:path w="133826" h="124777" extrusionOk="0">
                  <a:moveTo>
                    <a:pt x="0" y="0"/>
                  </a:moveTo>
                  <a:lnTo>
                    <a:pt x="133826" y="0"/>
                  </a:lnTo>
                  <a:lnTo>
                    <a:pt x="133826" y="124778"/>
                  </a:lnTo>
                  <a:lnTo>
                    <a:pt x="0" y="1247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5" name="Google Shape;535;p35"/>
            <p:cNvSpPr/>
            <p:nvPr/>
          </p:nvSpPr>
          <p:spPr>
            <a:xfrm>
              <a:off x="5775936" y="3395687"/>
              <a:ext cx="109432" cy="179271"/>
            </a:xfrm>
            <a:custGeom>
              <a:avLst/>
              <a:gdLst/>
              <a:ahLst/>
              <a:cxnLst/>
              <a:rect l="l" t="t" r="r" b="b"/>
              <a:pathLst>
                <a:path w="103727" h="169925" extrusionOk="0">
                  <a:moveTo>
                    <a:pt x="60674" y="0"/>
                  </a:moveTo>
                  <a:lnTo>
                    <a:pt x="0" y="92107"/>
                  </a:lnTo>
                  <a:lnTo>
                    <a:pt x="49149" y="92107"/>
                  </a:lnTo>
                  <a:lnTo>
                    <a:pt x="24575" y="169926"/>
                  </a:lnTo>
                  <a:lnTo>
                    <a:pt x="103727" y="62198"/>
                  </a:lnTo>
                  <a:lnTo>
                    <a:pt x="46863" y="62198"/>
                  </a:lnTo>
                  <a:lnTo>
                    <a:pt x="606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6" name="Google Shape;536;p35"/>
            <p:cNvSpPr/>
            <p:nvPr/>
          </p:nvSpPr>
          <p:spPr>
            <a:xfrm>
              <a:off x="5359679" y="3395687"/>
              <a:ext cx="109432" cy="179271"/>
            </a:xfrm>
            <a:custGeom>
              <a:avLst/>
              <a:gdLst/>
              <a:ahLst/>
              <a:cxnLst/>
              <a:rect l="l" t="t" r="r" b="b"/>
              <a:pathLst>
                <a:path w="103727" h="169925" extrusionOk="0">
                  <a:moveTo>
                    <a:pt x="60674" y="0"/>
                  </a:moveTo>
                  <a:lnTo>
                    <a:pt x="0" y="92107"/>
                  </a:lnTo>
                  <a:lnTo>
                    <a:pt x="49149" y="92107"/>
                  </a:lnTo>
                  <a:lnTo>
                    <a:pt x="24574" y="169926"/>
                  </a:lnTo>
                  <a:lnTo>
                    <a:pt x="103727" y="62198"/>
                  </a:lnTo>
                  <a:lnTo>
                    <a:pt x="46863" y="62198"/>
                  </a:lnTo>
                  <a:lnTo>
                    <a:pt x="606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7" name="Google Shape;537;p35"/>
            <p:cNvSpPr/>
            <p:nvPr/>
          </p:nvSpPr>
          <p:spPr>
            <a:xfrm>
              <a:off x="6048018" y="4074285"/>
              <a:ext cx="498725" cy="19092"/>
            </a:xfrm>
            <a:custGeom>
              <a:avLst/>
              <a:gdLst/>
              <a:ahLst/>
              <a:cxnLst/>
              <a:rect l="l" t="t" r="r" b="b"/>
              <a:pathLst>
                <a:path w="472725" h="18097" extrusionOk="0">
                  <a:moveTo>
                    <a:pt x="463677" y="18097"/>
                  </a:moveTo>
                  <a:lnTo>
                    <a:pt x="9049" y="18097"/>
                  </a:lnTo>
                  <a:cubicBezTo>
                    <a:pt x="4096" y="18097"/>
                    <a:pt x="0" y="14097"/>
                    <a:pt x="0" y="9049"/>
                  </a:cubicBezTo>
                  <a:cubicBezTo>
                    <a:pt x="0" y="4001"/>
                    <a:pt x="4000" y="0"/>
                    <a:pt x="9049" y="0"/>
                  </a:cubicBezTo>
                  <a:lnTo>
                    <a:pt x="463677" y="0"/>
                  </a:lnTo>
                  <a:cubicBezTo>
                    <a:pt x="468630" y="0"/>
                    <a:pt x="472726" y="4001"/>
                    <a:pt x="472726" y="9049"/>
                  </a:cubicBezTo>
                  <a:cubicBezTo>
                    <a:pt x="472726" y="14097"/>
                    <a:pt x="468725" y="18097"/>
                    <a:pt x="463677" y="18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8" name="Google Shape;538;p35"/>
            <p:cNvSpPr/>
            <p:nvPr/>
          </p:nvSpPr>
          <p:spPr>
            <a:xfrm>
              <a:off x="6048018" y="3934027"/>
              <a:ext cx="498725" cy="19092"/>
            </a:xfrm>
            <a:custGeom>
              <a:avLst/>
              <a:gdLst/>
              <a:ahLst/>
              <a:cxnLst/>
              <a:rect l="l" t="t" r="r" b="b"/>
              <a:pathLst>
                <a:path w="472725" h="18097" extrusionOk="0">
                  <a:moveTo>
                    <a:pt x="463677" y="18097"/>
                  </a:moveTo>
                  <a:lnTo>
                    <a:pt x="9049" y="18097"/>
                  </a:lnTo>
                  <a:cubicBezTo>
                    <a:pt x="4096" y="18097"/>
                    <a:pt x="0" y="14097"/>
                    <a:pt x="0" y="9049"/>
                  </a:cubicBezTo>
                  <a:cubicBezTo>
                    <a:pt x="0" y="4001"/>
                    <a:pt x="4000" y="0"/>
                    <a:pt x="9049" y="0"/>
                  </a:cubicBezTo>
                  <a:lnTo>
                    <a:pt x="463677" y="0"/>
                  </a:lnTo>
                  <a:cubicBezTo>
                    <a:pt x="468630" y="0"/>
                    <a:pt x="472726" y="4001"/>
                    <a:pt x="472726" y="9049"/>
                  </a:cubicBezTo>
                  <a:cubicBezTo>
                    <a:pt x="472726" y="14097"/>
                    <a:pt x="468725" y="18097"/>
                    <a:pt x="463677" y="18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39" name="Google Shape;539;p35"/>
            <p:cNvSpPr/>
            <p:nvPr/>
          </p:nvSpPr>
          <p:spPr>
            <a:xfrm>
              <a:off x="6048018" y="3793769"/>
              <a:ext cx="498725" cy="19092"/>
            </a:xfrm>
            <a:custGeom>
              <a:avLst/>
              <a:gdLst/>
              <a:ahLst/>
              <a:cxnLst/>
              <a:rect l="l" t="t" r="r" b="b"/>
              <a:pathLst>
                <a:path w="472725" h="18097" extrusionOk="0">
                  <a:moveTo>
                    <a:pt x="463677" y="18097"/>
                  </a:moveTo>
                  <a:lnTo>
                    <a:pt x="9049" y="18097"/>
                  </a:lnTo>
                  <a:cubicBezTo>
                    <a:pt x="4096" y="18097"/>
                    <a:pt x="0" y="14097"/>
                    <a:pt x="0" y="9049"/>
                  </a:cubicBezTo>
                  <a:cubicBezTo>
                    <a:pt x="0" y="4001"/>
                    <a:pt x="4000" y="0"/>
                    <a:pt x="9049" y="0"/>
                  </a:cubicBezTo>
                  <a:lnTo>
                    <a:pt x="463677" y="0"/>
                  </a:lnTo>
                  <a:cubicBezTo>
                    <a:pt x="468630" y="0"/>
                    <a:pt x="472726" y="4001"/>
                    <a:pt x="472726" y="9049"/>
                  </a:cubicBezTo>
                  <a:cubicBezTo>
                    <a:pt x="472726" y="14097"/>
                    <a:pt x="468725" y="18097"/>
                    <a:pt x="463677" y="18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0" name="Google Shape;540;p35"/>
            <p:cNvSpPr/>
            <p:nvPr/>
          </p:nvSpPr>
          <p:spPr>
            <a:xfrm>
              <a:off x="6404114" y="3653412"/>
              <a:ext cx="498725" cy="19092"/>
            </a:xfrm>
            <a:custGeom>
              <a:avLst/>
              <a:gdLst/>
              <a:ahLst/>
              <a:cxnLst/>
              <a:rect l="l" t="t" r="r" b="b"/>
              <a:pathLst>
                <a:path w="472725" h="18097" extrusionOk="0">
                  <a:moveTo>
                    <a:pt x="463677" y="18097"/>
                  </a:moveTo>
                  <a:lnTo>
                    <a:pt x="9049" y="18097"/>
                  </a:lnTo>
                  <a:cubicBezTo>
                    <a:pt x="4096" y="18097"/>
                    <a:pt x="0" y="14097"/>
                    <a:pt x="0" y="9049"/>
                  </a:cubicBezTo>
                  <a:cubicBezTo>
                    <a:pt x="0" y="4000"/>
                    <a:pt x="4000" y="0"/>
                    <a:pt x="9049" y="0"/>
                  </a:cubicBezTo>
                  <a:lnTo>
                    <a:pt x="463677" y="0"/>
                  </a:lnTo>
                  <a:cubicBezTo>
                    <a:pt x="468630" y="0"/>
                    <a:pt x="472726" y="4000"/>
                    <a:pt x="472726" y="9049"/>
                  </a:cubicBezTo>
                  <a:cubicBezTo>
                    <a:pt x="472726" y="14097"/>
                    <a:pt x="468725" y="18097"/>
                    <a:pt x="463677" y="18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1" name="Google Shape;541;p35"/>
            <p:cNvSpPr/>
            <p:nvPr/>
          </p:nvSpPr>
          <p:spPr>
            <a:xfrm>
              <a:off x="6596780" y="3513154"/>
              <a:ext cx="305888" cy="19092"/>
            </a:xfrm>
            <a:custGeom>
              <a:avLst/>
              <a:gdLst/>
              <a:ahLst/>
              <a:cxnLst/>
              <a:rect l="l" t="t" r="r" b="b"/>
              <a:pathLst>
                <a:path w="289941" h="18097" extrusionOk="0">
                  <a:moveTo>
                    <a:pt x="280892" y="18097"/>
                  </a:moveTo>
                  <a:lnTo>
                    <a:pt x="9049" y="18097"/>
                  </a:lnTo>
                  <a:cubicBezTo>
                    <a:pt x="4096" y="18097"/>
                    <a:pt x="0" y="14097"/>
                    <a:pt x="0" y="9049"/>
                  </a:cubicBezTo>
                  <a:cubicBezTo>
                    <a:pt x="0" y="4000"/>
                    <a:pt x="4000" y="0"/>
                    <a:pt x="9049" y="0"/>
                  </a:cubicBezTo>
                  <a:lnTo>
                    <a:pt x="280892" y="0"/>
                  </a:lnTo>
                  <a:cubicBezTo>
                    <a:pt x="285845" y="0"/>
                    <a:pt x="289941" y="4000"/>
                    <a:pt x="289941" y="9049"/>
                  </a:cubicBezTo>
                  <a:cubicBezTo>
                    <a:pt x="289941" y="14097"/>
                    <a:pt x="285941" y="18097"/>
                    <a:pt x="280892" y="18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2" name="Google Shape;542;p35"/>
            <p:cNvSpPr/>
            <p:nvPr/>
          </p:nvSpPr>
          <p:spPr>
            <a:xfrm>
              <a:off x="7347367" y="3597288"/>
              <a:ext cx="982140" cy="808130"/>
            </a:xfrm>
            <a:custGeom>
              <a:avLst/>
              <a:gdLst/>
              <a:ahLst/>
              <a:cxnLst/>
              <a:rect l="l" t="t" r="r" b="b"/>
              <a:pathLst>
                <a:path w="930938" h="766000" extrusionOk="0">
                  <a:moveTo>
                    <a:pt x="929545" y="747141"/>
                  </a:moveTo>
                  <a:cubicBezTo>
                    <a:pt x="944404" y="407289"/>
                    <a:pt x="837533" y="108680"/>
                    <a:pt x="749046" y="0"/>
                  </a:cubicBezTo>
                  <a:lnTo>
                    <a:pt x="0" y="0"/>
                  </a:lnTo>
                  <a:lnTo>
                    <a:pt x="290417" y="766001"/>
                  </a:lnTo>
                  <a:lnTo>
                    <a:pt x="929640" y="74714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3" name="Google Shape;543;p35"/>
            <p:cNvSpPr/>
            <p:nvPr/>
          </p:nvSpPr>
          <p:spPr>
            <a:xfrm>
              <a:off x="7729387" y="4378595"/>
              <a:ext cx="598410" cy="88229"/>
            </a:xfrm>
            <a:custGeom>
              <a:avLst/>
              <a:gdLst/>
              <a:ahLst/>
              <a:cxnLst/>
              <a:rect l="l" t="t" r="r" b="b"/>
              <a:pathLst>
                <a:path w="567213" h="83629" extrusionOk="0">
                  <a:moveTo>
                    <a:pt x="567214" y="6001"/>
                  </a:moveTo>
                  <a:cubicBezTo>
                    <a:pt x="566928" y="32290"/>
                    <a:pt x="566642" y="58198"/>
                    <a:pt x="566356" y="83629"/>
                  </a:cubicBezTo>
                  <a:lnTo>
                    <a:pt x="0" y="83629"/>
                  </a:lnTo>
                  <a:cubicBezTo>
                    <a:pt x="286" y="63627"/>
                    <a:pt x="286" y="43434"/>
                    <a:pt x="571" y="22670"/>
                  </a:cubicBezTo>
                  <a:cubicBezTo>
                    <a:pt x="571" y="15240"/>
                    <a:pt x="857" y="7620"/>
                    <a:pt x="857" y="0"/>
                  </a:cubicBezTo>
                  <a:lnTo>
                    <a:pt x="3048" y="0"/>
                  </a:lnTo>
                  <a:lnTo>
                    <a:pt x="30956" y="286"/>
                  </a:lnTo>
                  <a:lnTo>
                    <a:pt x="75533" y="857"/>
                  </a:lnTo>
                  <a:lnTo>
                    <a:pt x="567214" y="60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4" name="Google Shape;544;p35"/>
            <p:cNvSpPr/>
            <p:nvPr/>
          </p:nvSpPr>
          <p:spPr>
            <a:xfrm>
              <a:off x="7122472" y="3597590"/>
              <a:ext cx="851641" cy="870031"/>
            </a:xfrm>
            <a:custGeom>
              <a:avLst/>
              <a:gdLst/>
              <a:ahLst/>
              <a:cxnLst/>
              <a:rect l="l" t="t" r="r" b="b"/>
              <a:pathLst>
                <a:path w="807243" h="824674" extrusionOk="0">
                  <a:moveTo>
                    <a:pt x="807244" y="168592"/>
                  </a:moveTo>
                  <a:cubicBezTo>
                    <a:pt x="732853" y="347948"/>
                    <a:pt x="666178" y="540544"/>
                    <a:pt x="606838" y="741235"/>
                  </a:cubicBezTo>
                  <a:cubicBezTo>
                    <a:pt x="604647" y="748665"/>
                    <a:pt x="602456" y="755713"/>
                    <a:pt x="600266" y="763143"/>
                  </a:cubicBezTo>
                  <a:cubicBezTo>
                    <a:pt x="594265" y="783622"/>
                    <a:pt x="588264" y="804196"/>
                    <a:pt x="582454" y="824674"/>
                  </a:cubicBezTo>
                  <a:lnTo>
                    <a:pt x="0" y="824674"/>
                  </a:lnTo>
                  <a:cubicBezTo>
                    <a:pt x="69723" y="564928"/>
                    <a:pt x="150400" y="314134"/>
                    <a:pt x="243364" y="79534"/>
                  </a:cubicBezTo>
                  <a:cubicBezTo>
                    <a:pt x="254032" y="52768"/>
                    <a:pt x="264700" y="26194"/>
                    <a:pt x="275653" y="0"/>
                  </a:cubicBezTo>
                  <a:lnTo>
                    <a:pt x="669703" y="125254"/>
                  </a:lnTo>
                  <a:lnTo>
                    <a:pt x="669989" y="125254"/>
                  </a:lnTo>
                  <a:lnTo>
                    <a:pt x="807244" y="1687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5" name="Google Shape;545;p35"/>
            <p:cNvSpPr/>
            <p:nvPr/>
          </p:nvSpPr>
          <p:spPr>
            <a:xfrm>
              <a:off x="7371463" y="3717466"/>
              <a:ext cx="807527" cy="24318"/>
            </a:xfrm>
            <a:custGeom>
              <a:avLst/>
              <a:gdLst/>
              <a:ahLst/>
              <a:cxnLst/>
              <a:rect l="l" t="t" r="r" b="b"/>
              <a:pathLst>
                <a:path w="765428" h="23050" extrusionOk="0">
                  <a:moveTo>
                    <a:pt x="9715" y="23051"/>
                  </a:moveTo>
                  <a:cubicBezTo>
                    <a:pt x="4381" y="23051"/>
                    <a:pt x="0" y="18764"/>
                    <a:pt x="0" y="13335"/>
                  </a:cubicBezTo>
                  <a:cubicBezTo>
                    <a:pt x="0" y="8001"/>
                    <a:pt x="4286" y="3620"/>
                    <a:pt x="9715" y="3524"/>
                  </a:cubicBezTo>
                  <a:lnTo>
                    <a:pt x="755713" y="0"/>
                  </a:lnTo>
                  <a:lnTo>
                    <a:pt x="755713" y="0"/>
                  </a:lnTo>
                  <a:cubicBezTo>
                    <a:pt x="761047" y="0"/>
                    <a:pt x="765429" y="4286"/>
                    <a:pt x="765429" y="9716"/>
                  </a:cubicBezTo>
                  <a:cubicBezTo>
                    <a:pt x="765429" y="15050"/>
                    <a:pt x="761143" y="19431"/>
                    <a:pt x="755713" y="19526"/>
                  </a:cubicBezTo>
                  <a:lnTo>
                    <a:pt x="9715" y="23051"/>
                  </a:lnTo>
                  <a:lnTo>
                    <a:pt x="9715" y="2305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6" name="Google Shape;546;p35"/>
            <p:cNvSpPr/>
            <p:nvPr/>
          </p:nvSpPr>
          <p:spPr>
            <a:xfrm>
              <a:off x="7928779" y="3624597"/>
              <a:ext cx="22311" cy="112446"/>
            </a:xfrm>
            <a:custGeom>
              <a:avLst/>
              <a:gdLst/>
              <a:ahLst/>
              <a:cxnLst/>
              <a:rect l="l" t="t" r="r" b="b"/>
              <a:pathLst>
                <a:path w="21148" h="106584" extrusionOk="0">
                  <a:moveTo>
                    <a:pt x="11432" y="106585"/>
                  </a:moveTo>
                  <a:cubicBezTo>
                    <a:pt x="6193" y="106585"/>
                    <a:pt x="1811" y="102394"/>
                    <a:pt x="1716" y="97060"/>
                  </a:cubicBezTo>
                  <a:lnTo>
                    <a:pt x="2" y="9906"/>
                  </a:lnTo>
                  <a:cubicBezTo>
                    <a:pt x="-94" y="4572"/>
                    <a:pt x="4193" y="95"/>
                    <a:pt x="9527" y="0"/>
                  </a:cubicBezTo>
                  <a:cubicBezTo>
                    <a:pt x="14861" y="0"/>
                    <a:pt x="19338" y="4191"/>
                    <a:pt x="19433" y="9525"/>
                  </a:cubicBezTo>
                  <a:lnTo>
                    <a:pt x="21147" y="96679"/>
                  </a:lnTo>
                  <a:cubicBezTo>
                    <a:pt x="21242" y="102013"/>
                    <a:pt x="16956" y="106490"/>
                    <a:pt x="11622" y="106585"/>
                  </a:cubicBezTo>
                  <a:lnTo>
                    <a:pt x="11432" y="106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7" name="Google Shape;547;p35"/>
            <p:cNvSpPr/>
            <p:nvPr/>
          </p:nvSpPr>
          <p:spPr>
            <a:xfrm>
              <a:off x="7968231" y="3626397"/>
              <a:ext cx="24230" cy="112454"/>
            </a:xfrm>
            <a:custGeom>
              <a:avLst/>
              <a:gdLst/>
              <a:ahLst/>
              <a:cxnLst/>
              <a:rect l="l" t="t" r="r" b="b"/>
              <a:pathLst>
                <a:path w="22967" h="106591" extrusionOk="0">
                  <a:moveTo>
                    <a:pt x="13246" y="106591"/>
                  </a:moveTo>
                  <a:cubicBezTo>
                    <a:pt x="8103" y="106591"/>
                    <a:pt x="3721" y="102495"/>
                    <a:pt x="3530" y="97256"/>
                  </a:cubicBezTo>
                  <a:lnTo>
                    <a:pt x="6" y="10103"/>
                  </a:lnTo>
                  <a:cubicBezTo>
                    <a:pt x="-184" y="4769"/>
                    <a:pt x="4007" y="197"/>
                    <a:pt x="9341" y="6"/>
                  </a:cubicBezTo>
                  <a:cubicBezTo>
                    <a:pt x="14675" y="-184"/>
                    <a:pt x="19247" y="4007"/>
                    <a:pt x="19437" y="9341"/>
                  </a:cubicBezTo>
                  <a:lnTo>
                    <a:pt x="22962" y="96495"/>
                  </a:lnTo>
                  <a:cubicBezTo>
                    <a:pt x="23152" y="101829"/>
                    <a:pt x="18961" y="106400"/>
                    <a:pt x="13627" y="106591"/>
                  </a:cubicBezTo>
                  <a:cubicBezTo>
                    <a:pt x="13532" y="106591"/>
                    <a:pt x="13341" y="106591"/>
                    <a:pt x="13246" y="106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8" name="Google Shape;548;p35"/>
            <p:cNvSpPr/>
            <p:nvPr/>
          </p:nvSpPr>
          <p:spPr>
            <a:xfrm>
              <a:off x="7467845" y="3624597"/>
              <a:ext cx="22311" cy="112446"/>
            </a:xfrm>
            <a:custGeom>
              <a:avLst/>
              <a:gdLst/>
              <a:ahLst/>
              <a:cxnLst/>
              <a:rect l="l" t="t" r="r" b="b"/>
              <a:pathLst>
                <a:path w="21148" h="106584" extrusionOk="0">
                  <a:moveTo>
                    <a:pt x="11431" y="106585"/>
                  </a:moveTo>
                  <a:cubicBezTo>
                    <a:pt x="6193" y="106585"/>
                    <a:pt x="1811" y="102394"/>
                    <a:pt x="1716" y="97060"/>
                  </a:cubicBezTo>
                  <a:lnTo>
                    <a:pt x="2" y="9906"/>
                  </a:lnTo>
                  <a:cubicBezTo>
                    <a:pt x="-94" y="4572"/>
                    <a:pt x="4193" y="95"/>
                    <a:pt x="9527" y="0"/>
                  </a:cubicBezTo>
                  <a:lnTo>
                    <a:pt x="9717" y="0"/>
                  </a:lnTo>
                  <a:cubicBezTo>
                    <a:pt x="14956" y="0"/>
                    <a:pt x="19337" y="4191"/>
                    <a:pt x="19432" y="9525"/>
                  </a:cubicBezTo>
                  <a:lnTo>
                    <a:pt x="21147" y="96679"/>
                  </a:lnTo>
                  <a:cubicBezTo>
                    <a:pt x="21242" y="102013"/>
                    <a:pt x="16956" y="106490"/>
                    <a:pt x="11622" y="106585"/>
                  </a:cubicBezTo>
                  <a:lnTo>
                    <a:pt x="11431" y="106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49" name="Google Shape;549;p35"/>
            <p:cNvSpPr/>
            <p:nvPr/>
          </p:nvSpPr>
          <p:spPr>
            <a:xfrm>
              <a:off x="7507197" y="3626397"/>
              <a:ext cx="24230" cy="112454"/>
            </a:xfrm>
            <a:custGeom>
              <a:avLst/>
              <a:gdLst/>
              <a:ahLst/>
              <a:cxnLst/>
              <a:rect l="l" t="t" r="r" b="b"/>
              <a:pathLst>
                <a:path w="22967" h="106591" extrusionOk="0">
                  <a:moveTo>
                    <a:pt x="13246" y="106591"/>
                  </a:moveTo>
                  <a:cubicBezTo>
                    <a:pt x="8103" y="106591"/>
                    <a:pt x="3721" y="102495"/>
                    <a:pt x="3530" y="97256"/>
                  </a:cubicBezTo>
                  <a:lnTo>
                    <a:pt x="6" y="10103"/>
                  </a:lnTo>
                  <a:cubicBezTo>
                    <a:pt x="-184" y="4769"/>
                    <a:pt x="4007" y="197"/>
                    <a:pt x="9341" y="6"/>
                  </a:cubicBezTo>
                  <a:cubicBezTo>
                    <a:pt x="14579" y="-184"/>
                    <a:pt x="19247" y="4007"/>
                    <a:pt x="19437" y="9341"/>
                  </a:cubicBezTo>
                  <a:lnTo>
                    <a:pt x="22962" y="96495"/>
                  </a:lnTo>
                  <a:cubicBezTo>
                    <a:pt x="23152" y="101829"/>
                    <a:pt x="18961" y="106400"/>
                    <a:pt x="13627" y="106591"/>
                  </a:cubicBezTo>
                  <a:cubicBezTo>
                    <a:pt x="13532" y="106591"/>
                    <a:pt x="13341" y="106591"/>
                    <a:pt x="13246" y="106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0" name="Google Shape;550;p35"/>
            <p:cNvSpPr/>
            <p:nvPr/>
          </p:nvSpPr>
          <p:spPr>
            <a:xfrm>
              <a:off x="7720552" y="4059426"/>
              <a:ext cx="22810" cy="415218"/>
            </a:xfrm>
            <a:custGeom>
              <a:avLst/>
              <a:gdLst/>
              <a:ahLst/>
              <a:cxnLst/>
              <a:rect l="l" t="t" r="r" b="b"/>
              <a:pathLst>
                <a:path w="21621" h="393572" extrusionOk="0">
                  <a:moveTo>
                    <a:pt x="12002" y="393573"/>
                  </a:moveTo>
                  <a:cubicBezTo>
                    <a:pt x="6668" y="393573"/>
                    <a:pt x="2286" y="389287"/>
                    <a:pt x="2286" y="383953"/>
                  </a:cubicBezTo>
                  <a:lnTo>
                    <a:pt x="0" y="9811"/>
                  </a:lnTo>
                  <a:cubicBezTo>
                    <a:pt x="0" y="4476"/>
                    <a:pt x="4286" y="95"/>
                    <a:pt x="9620" y="0"/>
                  </a:cubicBezTo>
                  <a:lnTo>
                    <a:pt x="9620" y="0"/>
                  </a:lnTo>
                  <a:cubicBezTo>
                    <a:pt x="14954" y="0"/>
                    <a:pt x="19336" y="4286"/>
                    <a:pt x="19336" y="9620"/>
                  </a:cubicBezTo>
                  <a:lnTo>
                    <a:pt x="21622" y="383762"/>
                  </a:lnTo>
                  <a:cubicBezTo>
                    <a:pt x="21622" y="389096"/>
                    <a:pt x="17336" y="393478"/>
                    <a:pt x="12002" y="393573"/>
                  </a:cubicBezTo>
                  <a:lnTo>
                    <a:pt x="12002" y="3935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1" name="Google Shape;551;p35"/>
            <p:cNvSpPr/>
            <p:nvPr/>
          </p:nvSpPr>
          <p:spPr>
            <a:xfrm>
              <a:off x="7527035" y="4274936"/>
              <a:ext cx="152837" cy="181630"/>
            </a:xfrm>
            <a:custGeom>
              <a:avLst/>
              <a:gdLst/>
              <a:ahLst/>
              <a:cxnLst/>
              <a:rect l="l" t="t" r="r" b="b"/>
              <a:pathLst>
                <a:path w="144869" h="172161" extrusionOk="0">
                  <a:moveTo>
                    <a:pt x="9760" y="172161"/>
                  </a:moveTo>
                  <a:cubicBezTo>
                    <a:pt x="7569" y="172161"/>
                    <a:pt x="5379" y="171399"/>
                    <a:pt x="3569" y="169971"/>
                  </a:cubicBezTo>
                  <a:cubicBezTo>
                    <a:pt x="-622" y="166541"/>
                    <a:pt x="-1194" y="160446"/>
                    <a:pt x="2235" y="156255"/>
                  </a:cubicBezTo>
                  <a:lnTo>
                    <a:pt x="127584" y="3569"/>
                  </a:lnTo>
                  <a:cubicBezTo>
                    <a:pt x="131013" y="-622"/>
                    <a:pt x="137109" y="-1194"/>
                    <a:pt x="141300" y="2235"/>
                  </a:cubicBezTo>
                  <a:cubicBezTo>
                    <a:pt x="145491" y="5664"/>
                    <a:pt x="146063" y="11760"/>
                    <a:pt x="142634" y="15951"/>
                  </a:cubicBezTo>
                  <a:lnTo>
                    <a:pt x="17285" y="168637"/>
                  </a:lnTo>
                  <a:cubicBezTo>
                    <a:pt x="15380" y="171018"/>
                    <a:pt x="12618" y="172161"/>
                    <a:pt x="9760" y="1721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2" name="Google Shape;552;p35"/>
            <p:cNvSpPr/>
            <p:nvPr/>
          </p:nvSpPr>
          <p:spPr>
            <a:xfrm>
              <a:off x="7780230" y="4322846"/>
              <a:ext cx="311651" cy="78207"/>
            </a:xfrm>
            <a:custGeom>
              <a:avLst/>
              <a:gdLst/>
              <a:ahLst/>
              <a:cxnLst/>
              <a:rect l="l" t="t" r="r" b="b"/>
              <a:pathLst>
                <a:path w="295404" h="74130" extrusionOk="0">
                  <a:moveTo>
                    <a:pt x="9772" y="74130"/>
                  </a:moveTo>
                  <a:cubicBezTo>
                    <a:pt x="6629" y="74130"/>
                    <a:pt x="3581" y="72606"/>
                    <a:pt x="1676" y="69844"/>
                  </a:cubicBezTo>
                  <a:cubicBezTo>
                    <a:pt x="-1372" y="65367"/>
                    <a:pt x="-134" y="59366"/>
                    <a:pt x="4343" y="56318"/>
                  </a:cubicBezTo>
                  <a:cubicBezTo>
                    <a:pt x="87115" y="502"/>
                    <a:pt x="193319" y="-14929"/>
                    <a:pt x="288569" y="14980"/>
                  </a:cubicBezTo>
                  <a:cubicBezTo>
                    <a:pt x="293713" y="16599"/>
                    <a:pt x="296570" y="22028"/>
                    <a:pt x="294951" y="27172"/>
                  </a:cubicBezTo>
                  <a:cubicBezTo>
                    <a:pt x="293331" y="32315"/>
                    <a:pt x="287902" y="35173"/>
                    <a:pt x="282759" y="33554"/>
                  </a:cubicBezTo>
                  <a:cubicBezTo>
                    <a:pt x="194462" y="5836"/>
                    <a:pt x="91973" y="20790"/>
                    <a:pt x="15297" y="72511"/>
                  </a:cubicBezTo>
                  <a:cubicBezTo>
                    <a:pt x="13582" y="73654"/>
                    <a:pt x="11772" y="74130"/>
                    <a:pt x="9868" y="741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3" name="Google Shape;553;p35"/>
            <p:cNvSpPr/>
            <p:nvPr/>
          </p:nvSpPr>
          <p:spPr>
            <a:xfrm>
              <a:off x="6024504" y="2025122"/>
              <a:ext cx="173678" cy="482616"/>
            </a:xfrm>
            <a:custGeom>
              <a:avLst/>
              <a:gdLst/>
              <a:ahLst/>
              <a:cxnLst/>
              <a:rect l="l" t="t" r="r" b="b"/>
              <a:pathLst>
                <a:path w="164624" h="457456" extrusionOk="0">
                  <a:moveTo>
                    <a:pt x="84104" y="435116"/>
                  </a:moveTo>
                  <a:cubicBezTo>
                    <a:pt x="84104" y="435116"/>
                    <a:pt x="83819" y="434544"/>
                    <a:pt x="83628" y="434259"/>
                  </a:cubicBezTo>
                  <a:cubicBezTo>
                    <a:pt x="7428" y="286907"/>
                    <a:pt x="-16861" y="151843"/>
                    <a:pt x="11429" y="32971"/>
                  </a:cubicBezTo>
                  <a:cubicBezTo>
                    <a:pt x="16953" y="9920"/>
                    <a:pt x="40004" y="-4272"/>
                    <a:pt x="63054" y="1157"/>
                  </a:cubicBezTo>
                  <a:cubicBezTo>
                    <a:pt x="86105" y="6681"/>
                    <a:pt x="100297" y="29732"/>
                    <a:pt x="94868" y="52782"/>
                  </a:cubicBezTo>
                  <a:cubicBezTo>
                    <a:pt x="71436" y="151176"/>
                    <a:pt x="93248" y="266238"/>
                    <a:pt x="159828" y="394825"/>
                  </a:cubicBezTo>
                  <a:cubicBezTo>
                    <a:pt x="170687" y="415875"/>
                    <a:pt x="162495" y="441783"/>
                    <a:pt x="141445" y="452642"/>
                  </a:cubicBezTo>
                  <a:cubicBezTo>
                    <a:pt x="120680" y="463405"/>
                    <a:pt x="95249" y="455499"/>
                    <a:pt x="84104" y="435116"/>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4" name="Google Shape;554;p35"/>
            <p:cNvSpPr/>
            <p:nvPr/>
          </p:nvSpPr>
          <p:spPr>
            <a:xfrm>
              <a:off x="6092676" y="1987975"/>
              <a:ext cx="173779" cy="482616"/>
            </a:xfrm>
            <a:custGeom>
              <a:avLst/>
              <a:gdLst/>
              <a:ahLst/>
              <a:cxnLst/>
              <a:rect l="l" t="t" r="r" b="b"/>
              <a:pathLst>
                <a:path w="164719" h="457456" extrusionOk="0">
                  <a:moveTo>
                    <a:pt x="84104" y="435116"/>
                  </a:moveTo>
                  <a:cubicBezTo>
                    <a:pt x="84104" y="435116"/>
                    <a:pt x="83819" y="434544"/>
                    <a:pt x="83628" y="434259"/>
                  </a:cubicBezTo>
                  <a:cubicBezTo>
                    <a:pt x="7428" y="286812"/>
                    <a:pt x="-16861" y="151842"/>
                    <a:pt x="11429" y="32970"/>
                  </a:cubicBezTo>
                  <a:cubicBezTo>
                    <a:pt x="16953" y="9920"/>
                    <a:pt x="40099" y="-4272"/>
                    <a:pt x="63149" y="1157"/>
                  </a:cubicBezTo>
                  <a:cubicBezTo>
                    <a:pt x="86200" y="6681"/>
                    <a:pt x="100392" y="29732"/>
                    <a:pt x="94963" y="52782"/>
                  </a:cubicBezTo>
                  <a:cubicBezTo>
                    <a:pt x="71531" y="151080"/>
                    <a:pt x="93344" y="266238"/>
                    <a:pt x="159923" y="394825"/>
                  </a:cubicBezTo>
                  <a:cubicBezTo>
                    <a:pt x="170782" y="415875"/>
                    <a:pt x="162590" y="441783"/>
                    <a:pt x="141540" y="452642"/>
                  </a:cubicBezTo>
                  <a:cubicBezTo>
                    <a:pt x="120776" y="463405"/>
                    <a:pt x="95344" y="455499"/>
                    <a:pt x="84200" y="435116"/>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5" name="Google Shape;555;p35"/>
            <p:cNvSpPr/>
            <p:nvPr/>
          </p:nvSpPr>
          <p:spPr>
            <a:xfrm>
              <a:off x="6160948" y="1950726"/>
              <a:ext cx="173678" cy="482615"/>
            </a:xfrm>
            <a:custGeom>
              <a:avLst/>
              <a:gdLst/>
              <a:ahLst/>
              <a:cxnLst/>
              <a:rect l="l" t="t" r="r" b="b"/>
              <a:pathLst>
                <a:path w="164624" h="457455" extrusionOk="0">
                  <a:moveTo>
                    <a:pt x="84104" y="435116"/>
                  </a:moveTo>
                  <a:cubicBezTo>
                    <a:pt x="84104" y="435116"/>
                    <a:pt x="83819" y="434544"/>
                    <a:pt x="83628" y="434259"/>
                  </a:cubicBezTo>
                  <a:cubicBezTo>
                    <a:pt x="7428" y="286907"/>
                    <a:pt x="-16861" y="151842"/>
                    <a:pt x="11429" y="32970"/>
                  </a:cubicBezTo>
                  <a:cubicBezTo>
                    <a:pt x="16953" y="9920"/>
                    <a:pt x="40004" y="-4272"/>
                    <a:pt x="63054" y="1157"/>
                  </a:cubicBezTo>
                  <a:cubicBezTo>
                    <a:pt x="86105" y="6681"/>
                    <a:pt x="100297" y="29732"/>
                    <a:pt x="94868" y="52782"/>
                  </a:cubicBezTo>
                  <a:cubicBezTo>
                    <a:pt x="71436" y="151080"/>
                    <a:pt x="93344" y="266238"/>
                    <a:pt x="159828" y="394825"/>
                  </a:cubicBezTo>
                  <a:cubicBezTo>
                    <a:pt x="170687" y="415875"/>
                    <a:pt x="162495" y="441688"/>
                    <a:pt x="141445" y="452642"/>
                  </a:cubicBezTo>
                  <a:cubicBezTo>
                    <a:pt x="120680" y="463405"/>
                    <a:pt x="95249" y="455499"/>
                    <a:pt x="84104" y="435116"/>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6" name="Google Shape;556;p35"/>
            <p:cNvSpPr/>
            <p:nvPr/>
          </p:nvSpPr>
          <p:spPr>
            <a:xfrm>
              <a:off x="6229119" y="1913579"/>
              <a:ext cx="173678" cy="482616"/>
            </a:xfrm>
            <a:custGeom>
              <a:avLst/>
              <a:gdLst/>
              <a:ahLst/>
              <a:cxnLst/>
              <a:rect l="l" t="t" r="r" b="b"/>
              <a:pathLst>
                <a:path w="164624" h="457456" extrusionOk="0">
                  <a:moveTo>
                    <a:pt x="84104" y="435116"/>
                  </a:moveTo>
                  <a:cubicBezTo>
                    <a:pt x="84104" y="435116"/>
                    <a:pt x="83819" y="434544"/>
                    <a:pt x="83628" y="434259"/>
                  </a:cubicBezTo>
                  <a:cubicBezTo>
                    <a:pt x="7428" y="286907"/>
                    <a:pt x="-16861" y="151842"/>
                    <a:pt x="11429" y="32971"/>
                  </a:cubicBezTo>
                  <a:cubicBezTo>
                    <a:pt x="16953" y="9920"/>
                    <a:pt x="40004" y="-4272"/>
                    <a:pt x="63054" y="1157"/>
                  </a:cubicBezTo>
                  <a:cubicBezTo>
                    <a:pt x="86105" y="6681"/>
                    <a:pt x="100297" y="29732"/>
                    <a:pt x="94868" y="52782"/>
                  </a:cubicBezTo>
                  <a:cubicBezTo>
                    <a:pt x="71436" y="151176"/>
                    <a:pt x="93248" y="266238"/>
                    <a:pt x="159828" y="394825"/>
                  </a:cubicBezTo>
                  <a:cubicBezTo>
                    <a:pt x="170687" y="415876"/>
                    <a:pt x="162495" y="441783"/>
                    <a:pt x="141445" y="452642"/>
                  </a:cubicBezTo>
                  <a:cubicBezTo>
                    <a:pt x="120680" y="463405"/>
                    <a:pt x="95249" y="455499"/>
                    <a:pt x="84104" y="435116"/>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7" name="Google Shape;557;p35"/>
            <p:cNvSpPr/>
            <p:nvPr/>
          </p:nvSpPr>
          <p:spPr>
            <a:xfrm>
              <a:off x="6085763" y="2226861"/>
              <a:ext cx="506647" cy="466145"/>
            </a:xfrm>
            <a:custGeom>
              <a:avLst/>
              <a:gdLst/>
              <a:ahLst/>
              <a:cxnLst/>
              <a:rect l="l" t="t" r="r" b="b"/>
              <a:pathLst>
                <a:path w="480234" h="441844" extrusionOk="0">
                  <a:moveTo>
                    <a:pt x="480235" y="245343"/>
                  </a:moveTo>
                  <a:cubicBezTo>
                    <a:pt x="351552" y="179716"/>
                    <a:pt x="300974" y="112660"/>
                    <a:pt x="262779" y="25697"/>
                  </a:cubicBezTo>
                  <a:cubicBezTo>
                    <a:pt x="224584" y="-61267"/>
                    <a:pt x="-39830" y="91515"/>
                    <a:pt x="5128" y="200957"/>
                  </a:cubicBezTo>
                  <a:cubicBezTo>
                    <a:pt x="50086" y="310494"/>
                    <a:pt x="118380" y="441844"/>
                    <a:pt x="118380" y="441844"/>
                  </a:cubicBezTo>
                  <a:lnTo>
                    <a:pt x="480235" y="245248"/>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8" name="Google Shape;558;p35"/>
            <p:cNvSpPr/>
            <p:nvPr/>
          </p:nvSpPr>
          <p:spPr>
            <a:xfrm>
              <a:off x="6522774" y="2121845"/>
              <a:ext cx="117687" cy="267495"/>
            </a:xfrm>
            <a:custGeom>
              <a:avLst/>
              <a:gdLst/>
              <a:ahLst/>
              <a:cxnLst/>
              <a:rect l="l" t="t" r="r" b="b"/>
              <a:pathLst>
                <a:path w="111552" h="253550" extrusionOk="0">
                  <a:moveTo>
                    <a:pt x="20872" y="231055"/>
                  </a:moveTo>
                  <a:cubicBezTo>
                    <a:pt x="15442" y="221054"/>
                    <a:pt x="13918" y="208957"/>
                    <a:pt x="17728" y="197241"/>
                  </a:cubicBezTo>
                  <a:cubicBezTo>
                    <a:pt x="31825" y="153807"/>
                    <a:pt x="27253" y="103896"/>
                    <a:pt x="5441" y="63796"/>
                  </a:cubicBezTo>
                  <a:cubicBezTo>
                    <a:pt x="5441" y="63605"/>
                    <a:pt x="5251" y="63510"/>
                    <a:pt x="5251" y="63415"/>
                  </a:cubicBezTo>
                  <a:cubicBezTo>
                    <a:pt x="-6084" y="42650"/>
                    <a:pt x="1536" y="16647"/>
                    <a:pt x="22300" y="5312"/>
                  </a:cubicBezTo>
                  <a:cubicBezTo>
                    <a:pt x="43065" y="-6118"/>
                    <a:pt x="69163" y="1502"/>
                    <a:pt x="80498" y="22362"/>
                  </a:cubicBezTo>
                  <a:cubicBezTo>
                    <a:pt x="80498" y="22553"/>
                    <a:pt x="80689" y="22648"/>
                    <a:pt x="80784" y="22838"/>
                  </a:cubicBezTo>
                  <a:cubicBezTo>
                    <a:pt x="113740" y="83322"/>
                    <a:pt x="120694" y="158379"/>
                    <a:pt x="99358" y="223911"/>
                  </a:cubicBezTo>
                  <a:cubicBezTo>
                    <a:pt x="92023" y="246390"/>
                    <a:pt x="67830" y="258773"/>
                    <a:pt x="45256" y="251438"/>
                  </a:cubicBezTo>
                  <a:cubicBezTo>
                    <a:pt x="34397" y="247914"/>
                    <a:pt x="25920" y="240484"/>
                    <a:pt x="20872" y="231150"/>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59" name="Google Shape;559;p35"/>
            <p:cNvSpPr/>
            <p:nvPr/>
          </p:nvSpPr>
          <p:spPr>
            <a:xfrm>
              <a:off x="6359938" y="2248826"/>
              <a:ext cx="276645" cy="236852"/>
            </a:xfrm>
            <a:custGeom>
              <a:avLst/>
              <a:gdLst/>
              <a:ahLst/>
              <a:cxnLst/>
              <a:rect l="l" t="t" r="r" b="b"/>
              <a:pathLst>
                <a:path w="262223" h="224504" extrusionOk="0">
                  <a:moveTo>
                    <a:pt x="262223" y="69151"/>
                  </a:moveTo>
                  <a:cubicBezTo>
                    <a:pt x="247650" y="144780"/>
                    <a:pt x="220123" y="224504"/>
                    <a:pt x="220123" y="224504"/>
                  </a:cubicBezTo>
                  <a:lnTo>
                    <a:pt x="84772" y="208788"/>
                  </a:lnTo>
                  <a:lnTo>
                    <a:pt x="0" y="0"/>
                  </a:lnTo>
                  <a:cubicBezTo>
                    <a:pt x="52292" y="107061"/>
                    <a:pt x="161544" y="148876"/>
                    <a:pt x="178975" y="46672"/>
                  </a:cubicBezTo>
                  <a:lnTo>
                    <a:pt x="262223" y="69151"/>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0" name="Google Shape;560;p35"/>
            <p:cNvSpPr/>
            <p:nvPr/>
          </p:nvSpPr>
          <p:spPr>
            <a:xfrm>
              <a:off x="6103710" y="2065039"/>
              <a:ext cx="90427" cy="342220"/>
            </a:xfrm>
            <a:custGeom>
              <a:avLst/>
              <a:gdLst/>
              <a:ahLst/>
              <a:cxnLst/>
              <a:rect l="l" t="t" r="r" b="b"/>
              <a:pathLst>
                <a:path w="85713" h="324379" extrusionOk="0">
                  <a:moveTo>
                    <a:pt x="76017" y="324380"/>
                  </a:moveTo>
                  <a:cubicBezTo>
                    <a:pt x="72874" y="324380"/>
                    <a:pt x="69731" y="322856"/>
                    <a:pt x="67826" y="319998"/>
                  </a:cubicBezTo>
                  <a:cubicBezTo>
                    <a:pt x="39441" y="276564"/>
                    <a:pt x="19724" y="225986"/>
                    <a:pt x="9057" y="169598"/>
                  </a:cubicBezTo>
                  <a:cubicBezTo>
                    <a:pt x="-183" y="120544"/>
                    <a:pt x="-2373" y="66538"/>
                    <a:pt x="2580" y="8912"/>
                  </a:cubicBezTo>
                  <a:cubicBezTo>
                    <a:pt x="3056" y="3578"/>
                    <a:pt x="7723" y="-518"/>
                    <a:pt x="13057" y="53"/>
                  </a:cubicBezTo>
                  <a:cubicBezTo>
                    <a:pt x="18391" y="530"/>
                    <a:pt x="22391" y="5197"/>
                    <a:pt x="21915" y="10531"/>
                  </a:cubicBezTo>
                  <a:cubicBezTo>
                    <a:pt x="17153" y="66347"/>
                    <a:pt x="19248" y="118640"/>
                    <a:pt x="28202" y="165979"/>
                  </a:cubicBezTo>
                  <a:cubicBezTo>
                    <a:pt x="38298" y="219795"/>
                    <a:pt x="57158" y="267992"/>
                    <a:pt x="84114" y="309330"/>
                  </a:cubicBezTo>
                  <a:cubicBezTo>
                    <a:pt x="87066" y="313807"/>
                    <a:pt x="85828" y="319903"/>
                    <a:pt x="81256" y="322760"/>
                  </a:cubicBezTo>
                  <a:cubicBezTo>
                    <a:pt x="79637" y="323808"/>
                    <a:pt x="77732" y="324380"/>
                    <a:pt x="75922" y="3243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1" name="Google Shape;561;p35"/>
            <p:cNvSpPr/>
            <p:nvPr/>
          </p:nvSpPr>
          <p:spPr>
            <a:xfrm>
              <a:off x="6169973" y="2028895"/>
              <a:ext cx="90427" cy="342220"/>
            </a:xfrm>
            <a:custGeom>
              <a:avLst/>
              <a:gdLst/>
              <a:ahLst/>
              <a:cxnLst/>
              <a:rect l="l" t="t" r="r" b="b"/>
              <a:pathLst>
                <a:path w="85713" h="324379" extrusionOk="0">
                  <a:moveTo>
                    <a:pt x="76017" y="324380"/>
                  </a:moveTo>
                  <a:cubicBezTo>
                    <a:pt x="72874" y="324380"/>
                    <a:pt x="69731" y="322855"/>
                    <a:pt x="67826" y="319998"/>
                  </a:cubicBezTo>
                  <a:cubicBezTo>
                    <a:pt x="39441" y="276564"/>
                    <a:pt x="19725" y="225986"/>
                    <a:pt x="9057" y="169598"/>
                  </a:cubicBezTo>
                  <a:cubicBezTo>
                    <a:pt x="-183" y="120545"/>
                    <a:pt x="-2373" y="66538"/>
                    <a:pt x="2580" y="8912"/>
                  </a:cubicBezTo>
                  <a:cubicBezTo>
                    <a:pt x="3056" y="3578"/>
                    <a:pt x="7723" y="-518"/>
                    <a:pt x="13057" y="53"/>
                  </a:cubicBezTo>
                  <a:cubicBezTo>
                    <a:pt x="18391" y="530"/>
                    <a:pt x="22392" y="5197"/>
                    <a:pt x="21915" y="10531"/>
                  </a:cubicBezTo>
                  <a:cubicBezTo>
                    <a:pt x="17153" y="66347"/>
                    <a:pt x="19248" y="118640"/>
                    <a:pt x="28202" y="165979"/>
                  </a:cubicBezTo>
                  <a:cubicBezTo>
                    <a:pt x="38298" y="219795"/>
                    <a:pt x="57158" y="267992"/>
                    <a:pt x="84114" y="309330"/>
                  </a:cubicBezTo>
                  <a:cubicBezTo>
                    <a:pt x="87066" y="313807"/>
                    <a:pt x="85828" y="319903"/>
                    <a:pt x="81256" y="322760"/>
                  </a:cubicBezTo>
                  <a:cubicBezTo>
                    <a:pt x="79637" y="323808"/>
                    <a:pt x="77732" y="324380"/>
                    <a:pt x="75922" y="3243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2" name="Google Shape;562;p35"/>
            <p:cNvSpPr/>
            <p:nvPr/>
          </p:nvSpPr>
          <p:spPr>
            <a:xfrm>
              <a:off x="6236940" y="1992451"/>
              <a:ext cx="90427" cy="342220"/>
            </a:xfrm>
            <a:custGeom>
              <a:avLst/>
              <a:gdLst/>
              <a:ahLst/>
              <a:cxnLst/>
              <a:rect l="l" t="t" r="r" b="b"/>
              <a:pathLst>
                <a:path w="85713" h="324379" extrusionOk="0">
                  <a:moveTo>
                    <a:pt x="76017" y="324380"/>
                  </a:moveTo>
                  <a:cubicBezTo>
                    <a:pt x="72874" y="324380"/>
                    <a:pt x="69731" y="322856"/>
                    <a:pt x="67826" y="319998"/>
                  </a:cubicBezTo>
                  <a:cubicBezTo>
                    <a:pt x="39441" y="276564"/>
                    <a:pt x="19725" y="225986"/>
                    <a:pt x="9057" y="169598"/>
                  </a:cubicBezTo>
                  <a:cubicBezTo>
                    <a:pt x="-183" y="120545"/>
                    <a:pt x="-2373" y="66538"/>
                    <a:pt x="2579" y="8912"/>
                  </a:cubicBezTo>
                  <a:cubicBezTo>
                    <a:pt x="3056" y="3578"/>
                    <a:pt x="7628" y="-518"/>
                    <a:pt x="13057" y="53"/>
                  </a:cubicBezTo>
                  <a:cubicBezTo>
                    <a:pt x="18391" y="530"/>
                    <a:pt x="22391" y="5197"/>
                    <a:pt x="21915" y="10531"/>
                  </a:cubicBezTo>
                  <a:cubicBezTo>
                    <a:pt x="17153" y="66347"/>
                    <a:pt x="19248" y="118640"/>
                    <a:pt x="28202" y="165979"/>
                  </a:cubicBezTo>
                  <a:cubicBezTo>
                    <a:pt x="38298" y="219795"/>
                    <a:pt x="57158" y="267992"/>
                    <a:pt x="84113" y="309330"/>
                  </a:cubicBezTo>
                  <a:cubicBezTo>
                    <a:pt x="87066" y="313807"/>
                    <a:pt x="85828" y="319903"/>
                    <a:pt x="81256" y="322760"/>
                  </a:cubicBezTo>
                  <a:cubicBezTo>
                    <a:pt x="79637" y="323808"/>
                    <a:pt x="77732" y="324380"/>
                    <a:pt x="75922" y="3243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3" name="Google Shape;563;p35"/>
            <p:cNvSpPr/>
            <p:nvPr/>
          </p:nvSpPr>
          <p:spPr>
            <a:xfrm>
              <a:off x="6178037" y="2413922"/>
              <a:ext cx="271086" cy="120045"/>
            </a:xfrm>
            <a:custGeom>
              <a:avLst/>
              <a:gdLst/>
              <a:ahLst/>
              <a:cxnLst/>
              <a:rect l="l" t="t" r="r" b="b"/>
              <a:pathLst>
                <a:path w="256954" h="113787" extrusionOk="0">
                  <a:moveTo>
                    <a:pt x="247152" y="113692"/>
                  </a:moveTo>
                  <a:cubicBezTo>
                    <a:pt x="243437" y="113692"/>
                    <a:pt x="239818" y="111501"/>
                    <a:pt x="238294" y="107882"/>
                  </a:cubicBezTo>
                  <a:cubicBezTo>
                    <a:pt x="215910" y="57304"/>
                    <a:pt x="163618" y="21775"/>
                    <a:pt x="108373" y="19489"/>
                  </a:cubicBezTo>
                  <a:cubicBezTo>
                    <a:pt x="75988" y="18251"/>
                    <a:pt x="43603" y="27395"/>
                    <a:pt x="12361" y="36349"/>
                  </a:cubicBezTo>
                  <a:cubicBezTo>
                    <a:pt x="7218" y="37778"/>
                    <a:pt x="1788" y="34825"/>
                    <a:pt x="360" y="29681"/>
                  </a:cubicBezTo>
                  <a:cubicBezTo>
                    <a:pt x="-1069" y="24538"/>
                    <a:pt x="1883" y="19108"/>
                    <a:pt x="7027" y="17680"/>
                  </a:cubicBezTo>
                  <a:cubicBezTo>
                    <a:pt x="38269" y="8726"/>
                    <a:pt x="73702" y="-1370"/>
                    <a:pt x="109135" y="154"/>
                  </a:cubicBezTo>
                  <a:cubicBezTo>
                    <a:pt x="171714" y="2725"/>
                    <a:pt x="230769" y="42921"/>
                    <a:pt x="256106" y="100071"/>
                  </a:cubicBezTo>
                  <a:cubicBezTo>
                    <a:pt x="258297" y="105024"/>
                    <a:pt x="256106" y="110739"/>
                    <a:pt x="251153" y="112930"/>
                  </a:cubicBezTo>
                  <a:cubicBezTo>
                    <a:pt x="249915" y="113501"/>
                    <a:pt x="248486" y="113787"/>
                    <a:pt x="247248" y="1137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4" name="Google Shape;564;p35"/>
            <p:cNvSpPr/>
            <p:nvPr/>
          </p:nvSpPr>
          <p:spPr>
            <a:xfrm>
              <a:off x="6202813" y="2480949"/>
              <a:ext cx="1306052" cy="1442415"/>
            </a:xfrm>
            <a:custGeom>
              <a:avLst/>
              <a:gdLst/>
              <a:ahLst/>
              <a:cxnLst/>
              <a:rect l="l" t="t" r="r" b="b"/>
              <a:pathLst>
                <a:path w="1237964" h="1367218" extrusionOk="0">
                  <a:moveTo>
                    <a:pt x="1237964" y="607695"/>
                  </a:moveTo>
                  <a:cubicBezTo>
                    <a:pt x="1224058" y="619030"/>
                    <a:pt x="1204341" y="644843"/>
                    <a:pt x="1183005" y="677228"/>
                  </a:cubicBezTo>
                  <a:cubicBezTo>
                    <a:pt x="1178719" y="683609"/>
                    <a:pt x="1174337" y="690372"/>
                    <a:pt x="1169956" y="697230"/>
                  </a:cubicBezTo>
                  <a:cubicBezTo>
                    <a:pt x="1145286" y="735901"/>
                    <a:pt x="1119092" y="780574"/>
                    <a:pt x="1096804" y="819245"/>
                  </a:cubicBezTo>
                  <a:cubicBezTo>
                    <a:pt x="1092803" y="826199"/>
                    <a:pt x="1088898" y="832866"/>
                    <a:pt x="1085183" y="839248"/>
                  </a:cubicBezTo>
                  <a:cubicBezTo>
                    <a:pt x="1085088" y="839438"/>
                    <a:pt x="1084993" y="839534"/>
                    <a:pt x="1084898" y="839724"/>
                  </a:cubicBezTo>
                  <a:cubicBezTo>
                    <a:pt x="1069086" y="867061"/>
                    <a:pt x="1052798" y="895159"/>
                    <a:pt x="1035939" y="923449"/>
                  </a:cubicBezTo>
                  <a:cubicBezTo>
                    <a:pt x="1028509" y="936022"/>
                    <a:pt x="1020890" y="948595"/>
                    <a:pt x="1013174" y="961168"/>
                  </a:cubicBezTo>
                  <a:cubicBezTo>
                    <a:pt x="1009174" y="967931"/>
                    <a:pt x="1005078" y="974503"/>
                    <a:pt x="1000887" y="981170"/>
                  </a:cubicBezTo>
                  <a:cubicBezTo>
                    <a:pt x="975169" y="1022794"/>
                    <a:pt x="947928" y="1063943"/>
                    <a:pt x="918877" y="1103185"/>
                  </a:cubicBezTo>
                  <a:cubicBezTo>
                    <a:pt x="913924" y="1109948"/>
                    <a:pt x="908971" y="1116616"/>
                    <a:pt x="903827" y="1123188"/>
                  </a:cubicBezTo>
                  <a:cubicBezTo>
                    <a:pt x="869442" y="1167860"/>
                    <a:pt x="832676" y="1209485"/>
                    <a:pt x="792766" y="1245203"/>
                  </a:cubicBezTo>
                  <a:cubicBezTo>
                    <a:pt x="785051" y="1252157"/>
                    <a:pt x="777145" y="1258824"/>
                    <a:pt x="769239" y="1265206"/>
                  </a:cubicBezTo>
                  <a:cubicBezTo>
                    <a:pt x="692563" y="1327309"/>
                    <a:pt x="605028" y="1367218"/>
                    <a:pt x="502730" y="1367218"/>
                  </a:cubicBezTo>
                  <a:cubicBezTo>
                    <a:pt x="495586" y="1367218"/>
                    <a:pt x="488347" y="1367123"/>
                    <a:pt x="481013" y="1366742"/>
                  </a:cubicBezTo>
                  <a:cubicBezTo>
                    <a:pt x="418338" y="1363313"/>
                    <a:pt x="326898" y="1342930"/>
                    <a:pt x="245078" y="1265206"/>
                  </a:cubicBezTo>
                  <a:cubicBezTo>
                    <a:pt x="238506" y="1258919"/>
                    <a:pt x="231838" y="1252252"/>
                    <a:pt x="225362" y="1245203"/>
                  </a:cubicBezTo>
                  <a:cubicBezTo>
                    <a:pt x="196120" y="1213294"/>
                    <a:pt x="168402" y="1173194"/>
                    <a:pt x="144494" y="1123188"/>
                  </a:cubicBezTo>
                  <a:cubicBezTo>
                    <a:pt x="141256" y="1116711"/>
                    <a:pt x="138303" y="1109948"/>
                    <a:pt x="135255" y="1103185"/>
                  </a:cubicBezTo>
                  <a:cubicBezTo>
                    <a:pt x="120872" y="1070515"/>
                    <a:pt x="108109" y="1033939"/>
                    <a:pt x="97155" y="992886"/>
                  </a:cubicBezTo>
                  <a:cubicBezTo>
                    <a:pt x="96203" y="988981"/>
                    <a:pt x="95059" y="985076"/>
                    <a:pt x="94107" y="981170"/>
                  </a:cubicBezTo>
                  <a:cubicBezTo>
                    <a:pt x="92392" y="974598"/>
                    <a:pt x="90678" y="967835"/>
                    <a:pt x="89249" y="961168"/>
                  </a:cubicBezTo>
                  <a:cubicBezTo>
                    <a:pt x="79915" y="921830"/>
                    <a:pt x="72581" y="881063"/>
                    <a:pt x="66580" y="839248"/>
                  </a:cubicBezTo>
                  <a:cubicBezTo>
                    <a:pt x="65723" y="832580"/>
                    <a:pt x="64770" y="825818"/>
                    <a:pt x="63913" y="819245"/>
                  </a:cubicBezTo>
                  <a:cubicBezTo>
                    <a:pt x="58579" y="779240"/>
                    <a:pt x="54388" y="738473"/>
                    <a:pt x="50959" y="697230"/>
                  </a:cubicBezTo>
                  <a:cubicBezTo>
                    <a:pt x="50387" y="690658"/>
                    <a:pt x="49816" y="683895"/>
                    <a:pt x="49340" y="677228"/>
                  </a:cubicBezTo>
                  <a:cubicBezTo>
                    <a:pt x="48863" y="671798"/>
                    <a:pt x="48482" y="666464"/>
                    <a:pt x="48006" y="661130"/>
                  </a:cubicBezTo>
                  <a:cubicBezTo>
                    <a:pt x="45434" y="625888"/>
                    <a:pt x="43053" y="590455"/>
                    <a:pt x="40958" y="555308"/>
                  </a:cubicBezTo>
                  <a:cubicBezTo>
                    <a:pt x="40577" y="548545"/>
                    <a:pt x="40196" y="541877"/>
                    <a:pt x="39719" y="535305"/>
                  </a:cubicBezTo>
                  <a:cubicBezTo>
                    <a:pt x="39243" y="526447"/>
                    <a:pt x="38671" y="517684"/>
                    <a:pt x="38195" y="508825"/>
                  </a:cubicBezTo>
                  <a:cubicBezTo>
                    <a:pt x="36576" y="479774"/>
                    <a:pt x="34576" y="446913"/>
                    <a:pt x="32385" y="413290"/>
                  </a:cubicBezTo>
                  <a:cubicBezTo>
                    <a:pt x="31909" y="406622"/>
                    <a:pt x="31337" y="399955"/>
                    <a:pt x="30861" y="393287"/>
                  </a:cubicBezTo>
                  <a:cubicBezTo>
                    <a:pt x="27813" y="350615"/>
                    <a:pt x="24194" y="307753"/>
                    <a:pt x="19431" y="271272"/>
                  </a:cubicBezTo>
                  <a:cubicBezTo>
                    <a:pt x="18669" y="264319"/>
                    <a:pt x="17717" y="257651"/>
                    <a:pt x="16764" y="251270"/>
                  </a:cubicBezTo>
                  <a:cubicBezTo>
                    <a:pt x="12192" y="219456"/>
                    <a:pt x="6667" y="194215"/>
                    <a:pt x="0" y="180594"/>
                  </a:cubicBezTo>
                  <a:lnTo>
                    <a:pt x="367665" y="0"/>
                  </a:lnTo>
                  <a:cubicBezTo>
                    <a:pt x="401098" y="68199"/>
                    <a:pt x="418624" y="153543"/>
                    <a:pt x="429578" y="251270"/>
                  </a:cubicBezTo>
                  <a:cubicBezTo>
                    <a:pt x="430244" y="257842"/>
                    <a:pt x="431006" y="264605"/>
                    <a:pt x="431673" y="271272"/>
                  </a:cubicBezTo>
                  <a:cubicBezTo>
                    <a:pt x="435674" y="310134"/>
                    <a:pt x="438817" y="350996"/>
                    <a:pt x="441484" y="393287"/>
                  </a:cubicBezTo>
                  <a:cubicBezTo>
                    <a:pt x="441865" y="399859"/>
                    <a:pt x="442436" y="406622"/>
                    <a:pt x="442722" y="413290"/>
                  </a:cubicBezTo>
                  <a:cubicBezTo>
                    <a:pt x="444341" y="436721"/>
                    <a:pt x="445770" y="460724"/>
                    <a:pt x="447104" y="485108"/>
                  </a:cubicBezTo>
                  <a:cubicBezTo>
                    <a:pt x="448056" y="501396"/>
                    <a:pt x="449009" y="517684"/>
                    <a:pt x="449866" y="534162"/>
                  </a:cubicBezTo>
                  <a:cubicBezTo>
                    <a:pt x="449866" y="534543"/>
                    <a:pt x="449866" y="534924"/>
                    <a:pt x="449961" y="535400"/>
                  </a:cubicBezTo>
                  <a:cubicBezTo>
                    <a:pt x="450342" y="542068"/>
                    <a:pt x="450723" y="548735"/>
                    <a:pt x="451199" y="555403"/>
                  </a:cubicBezTo>
                  <a:cubicBezTo>
                    <a:pt x="453771" y="596455"/>
                    <a:pt x="456629" y="637604"/>
                    <a:pt x="460248" y="677418"/>
                  </a:cubicBezTo>
                  <a:cubicBezTo>
                    <a:pt x="460820" y="684086"/>
                    <a:pt x="461486" y="690753"/>
                    <a:pt x="462153" y="697421"/>
                  </a:cubicBezTo>
                  <a:cubicBezTo>
                    <a:pt x="466154" y="739235"/>
                    <a:pt x="471107" y="779431"/>
                    <a:pt x="477488" y="816674"/>
                  </a:cubicBezTo>
                  <a:cubicBezTo>
                    <a:pt x="477679" y="817531"/>
                    <a:pt x="477774" y="818483"/>
                    <a:pt x="477965" y="819341"/>
                  </a:cubicBezTo>
                  <a:cubicBezTo>
                    <a:pt x="479203" y="826389"/>
                    <a:pt x="480346" y="833057"/>
                    <a:pt x="481679" y="839343"/>
                  </a:cubicBezTo>
                  <a:cubicBezTo>
                    <a:pt x="492824" y="896303"/>
                    <a:pt x="504825" y="929259"/>
                    <a:pt x="513493" y="947357"/>
                  </a:cubicBezTo>
                  <a:cubicBezTo>
                    <a:pt x="539687" y="927544"/>
                    <a:pt x="571786" y="886682"/>
                    <a:pt x="604266" y="839343"/>
                  </a:cubicBezTo>
                  <a:cubicBezTo>
                    <a:pt x="608743" y="832771"/>
                    <a:pt x="613315" y="826008"/>
                    <a:pt x="617792" y="819341"/>
                  </a:cubicBezTo>
                  <a:cubicBezTo>
                    <a:pt x="644557" y="779145"/>
                    <a:pt x="670846" y="735711"/>
                    <a:pt x="693611" y="697325"/>
                  </a:cubicBezTo>
                  <a:cubicBezTo>
                    <a:pt x="697611" y="690467"/>
                    <a:pt x="701612" y="683800"/>
                    <a:pt x="705422" y="677323"/>
                  </a:cubicBezTo>
                  <a:cubicBezTo>
                    <a:pt x="714470" y="661797"/>
                    <a:pt x="722757" y="647414"/>
                    <a:pt x="730091" y="634841"/>
                  </a:cubicBezTo>
                  <a:cubicBezTo>
                    <a:pt x="745712" y="607790"/>
                    <a:pt x="761143" y="581216"/>
                    <a:pt x="776478" y="555308"/>
                  </a:cubicBezTo>
                  <a:cubicBezTo>
                    <a:pt x="780383" y="548545"/>
                    <a:pt x="784384" y="541877"/>
                    <a:pt x="788384" y="535305"/>
                  </a:cubicBezTo>
                  <a:cubicBezTo>
                    <a:pt x="814483" y="491776"/>
                    <a:pt x="840486" y="450723"/>
                    <a:pt x="867537" y="413290"/>
                  </a:cubicBezTo>
                  <a:cubicBezTo>
                    <a:pt x="872395" y="406432"/>
                    <a:pt x="877348" y="399764"/>
                    <a:pt x="882396" y="393287"/>
                  </a:cubicBezTo>
                  <a:cubicBezTo>
                    <a:pt x="919734" y="344138"/>
                    <a:pt x="959072" y="302324"/>
                    <a:pt x="1003078" y="271272"/>
                  </a:cubicBezTo>
                  <a:cubicBezTo>
                    <a:pt x="1013365" y="263938"/>
                    <a:pt x="1023938" y="257270"/>
                    <a:pt x="1034796" y="251270"/>
                  </a:cubicBezTo>
                  <a:cubicBezTo>
                    <a:pt x="1071182" y="230886"/>
                    <a:pt x="1110806" y="217551"/>
                    <a:pt x="1154811" y="212979"/>
                  </a:cubicBezTo>
                  <a:lnTo>
                    <a:pt x="1158811" y="251270"/>
                  </a:lnTo>
                  <a:lnTo>
                    <a:pt x="1160907" y="271272"/>
                  </a:lnTo>
                  <a:lnTo>
                    <a:pt x="1173575" y="393287"/>
                  </a:lnTo>
                  <a:lnTo>
                    <a:pt x="1175671" y="413290"/>
                  </a:lnTo>
                  <a:lnTo>
                    <a:pt x="1188434" y="535305"/>
                  </a:lnTo>
                  <a:lnTo>
                    <a:pt x="1190435" y="555308"/>
                  </a:lnTo>
                  <a:lnTo>
                    <a:pt x="1197293" y="620363"/>
                  </a:lnTo>
                  <a:cubicBezTo>
                    <a:pt x="1219867" y="618077"/>
                    <a:pt x="1233583" y="610362"/>
                    <a:pt x="1237869" y="607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5" name="Google Shape;565;p35"/>
            <p:cNvSpPr/>
            <p:nvPr/>
          </p:nvSpPr>
          <p:spPr>
            <a:xfrm>
              <a:off x="7235120" y="2660865"/>
              <a:ext cx="1023276" cy="937258"/>
            </a:xfrm>
            <a:custGeom>
              <a:avLst/>
              <a:gdLst/>
              <a:ahLst/>
              <a:cxnLst/>
              <a:rect l="l" t="t" r="r" b="b"/>
              <a:pathLst>
                <a:path w="969930" h="888396" extrusionOk="0">
                  <a:moveTo>
                    <a:pt x="969931" y="462915"/>
                  </a:moveTo>
                  <a:cubicBezTo>
                    <a:pt x="969931" y="462915"/>
                    <a:pt x="965359" y="479108"/>
                    <a:pt x="957739" y="506635"/>
                  </a:cubicBezTo>
                  <a:cubicBezTo>
                    <a:pt x="956025" y="512731"/>
                    <a:pt x="954119" y="519494"/>
                    <a:pt x="952119" y="526637"/>
                  </a:cubicBezTo>
                  <a:cubicBezTo>
                    <a:pt x="944594" y="553688"/>
                    <a:pt x="935165" y="587883"/>
                    <a:pt x="924687" y="626269"/>
                  </a:cubicBezTo>
                  <a:lnTo>
                    <a:pt x="924687" y="626269"/>
                  </a:lnTo>
                  <a:cubicBezTo>
                    <a:pt x="922687" y="633603"/>
                    <a:pt x="920687" y="641128"/>
                    <a:pt x="918591" y="648653"/>
                  </a:cubicBezTo>
                  <a:cubicBezTo>
                    <a:pt x="916877" y="655225"/>
                    <a:pt x="915067" y="661892"/>
                    <a:pt x="913162" y="668655"/>
                  </a:cubicBezTo>
                  <a:cubicBezTo>
                    <a:pt x="902780" y="707327"/>
                    <a:pt x="891731" y="748855"/>
                    <a:pt x="880777" y="790575"/>
                  </a:cubicBezTo>
                  <a:cubicBezTo>
                    <a:pt x="879062" y="797338"/>
                    <a:pt x="877253" y="803910"/>
                    <a:pt x="875538" y="810578"/>
                  </a:cubicBezTo>
                  <a:cubicBezTo>
                    <a:pt x="868680" y="836771"/>
                    <a:pt x="862013" y="862870"/>
                    <a:pt x="855631" y="888397"/>
                  </a:cubicBezTo>
                  <a:lnTo>
                    <a:pt x="106585" y="888397"/>
                  </a:lnTo>
                  <a:lnTo>
                    <a:pt x="77915" y="810578"/>
                  </a:lnTo>
                  <a:lnTo>
                    <a:pt x="70580" y="790575"/>
                  </a:lnTo>
                  <a:lnTo>
                    <a:pt x="56674" y="752856"/>
                  </a:lnTo>
                  <a:lnTo>
                    <a:pt x="25718" y="668655"/>
                  </a:lnTo>
                  <a:lnTo>
                    <a:pt x="18288" y="648653"/>
                  </a:lnTo>
                  <a:lnTo>
                    <a:pt x="0" y="599123"/>
                  </a:lnTo>
                  <a:lnTo>
                    <a:pt x="22384" y="526637"/>
                  </a:lnTo>
                  <a:lnTo>
                    <a:pt x="28480" y="506635"/>
                  </a:lnTo>
                  <a:lnTo>
                    <a:pt x="66199" y="384620"/>
                  </a:lnTo>
                  <a:lnTo>
                    <a:pt x="72295" y="364617"/>
                  </a:lnTo>
                  <a:lnTo>
                    <a:pt x="109919" y="242602"/>
                  </a:lnTo>
                  <a:lnTo>
                    <a:pt x="116110" y="222599"/>
                  </a:lnTo>
                  <a:lnTo>
                    <a:pt x="153734" y="100584"/>
                  </a:lnTo>
                  <a:lnTo>
                    <a:pt x="159925" y="80582"/>
                  </a:lnTo>
                  <a:lnTo>
                    <a:pt x="171450" y="43053"/>
                  </a:lnTo>
                  <a:lnTo>
                    <a:pt x="175641" y="42291"/>
                  </a:lnTo>
                  <a:lnTo>
                    <a:pt x="412528" y="0"/>
                  </a:lnTo>
                  <a:cubicBezTo>
                    <a:pt x="601123" y="15335"/>
                    <a:pt x="713804" y="30480"/>
                    <a:pt x="878872" y="68866"/>
                  </a:cubicBezTo>
                  <a:lnTo>
                    <a:pt x="878872" y="69056"/>
                  </a:lnTo>
                  <a:lnTo>
                    <a:pt x="881539" y="80582"/>
                  </a:lnTo>
                  <a:lnTo>
                    <a:pt x="886111" y="100584"/>
                  </a:lnTo>
                  <a:lnTo>
                    <a:pt x="914400" y="222599"/>
                  </a:lnTo>
                  <a:lnTo>
                    <a:pt x="918972" y="242602"/>
                  </a:lnTo>
                  <a:lnTo>
                    <a:pt x="947166" y="364617"/>
                  </a:lnTo>
                  <a:lnTo>
                    <a:pt x="951738" y="384620"/>
                  </a:lnTo>
                  <a:lnTo>
                    <a:pt x="969836" y="46291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6" name="Google Shape;566;p35"/>
            <p:cNvSpPr/>
            <p:nvPr/>
          </p:nvSpPr>
          <p:spPr>
            <a:xfrm>
              <a:off x="7516401" y="2660764"/>
              <a:ext cx="353659" cy="254410"/>
            </a:xfrm>
            <a:custGeom>
              <a:avLst/>
              <a:gdLst/>
              <a:ahLst/>
              <a:cxnLst/>
              <a:rect l="l" t="t" r="r" b="b"/>
              <a:pathLst>
                <a:path w="335222" h="241147" extrusionOk="0">
                  <a:moveTo>
                    <a:pt x="335222" y="18764"/>
                  </a:moveTo>
                  <a:cubicBezTo>
                    <a:pt x="256450" y="294799"/>
                    <a:pt x="-25395" y="332613"/>
                    <a:pt x="1847" y="25622"/>
                  </a:cubicBezTo>
                  <a:lnTo>
                    <a:pt x="167582" y="0"/>
                  </a:lnTo>
                  <a:lnTo>
                    <a:pt x="335222" y="18764"/>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7" name="Google Shape;567;p35"/>
            <p:cNvSpPr/>
            <p:nvPr/>
          </p:nvSpPr>
          <p:spPr>
            <a:xfrm>
              <a:off x="8017132" y="2733152"/>
              <a:ext cx="584687" cy="1046063"/>
            </a:xfrm>
            <a:custGeom>
              <a:avLst/>
              <a:gdLst/>
              <a:ahLst/>
              <a:cxnLst/>
              <a:rect l="l" t="t" r="r" b="b"/>
              <a:pathLst>
                <a:path w="554206" h="991529" extrusionOk="0">
                  <a:moveTo>
                    <a:pt x="352235" y="991267"/>
                  </a:moveTo>
                  <a:cubicBezTo>
                    <a:pt x="278035" y="995743"/>
                    <a:pt x="212598" y="942499"/>
                    <a:pt x="202406" y="868871"/>
                  </a:cubicBezTo>
                  <a:cubicBezTo>
                    <a:pt x="194215" y="809720"/>
                    <a:pt x="181737" y="736378"/>
                    <a:pt x="163258" y="661416"/>
                  </a:cubicBezTo>
                  <a:cubicBezTo>
                    <a:pt x="111062" y="449866"/>
                    <a:pt x="42672" y="354235"/>
                    <a:pt x="0" y="336518"/>
                  </a:cubicBezTo>
                  <a:lnTo>
                    <a:pt x="139255" y="0"/>
                  </a:lnTo>
                  <a:cubicBezTo>
                    <a:pt x="314611" y="72485"/>
                    <a:pt x="442055" y="267557"/>
                    <a:pt x="518160" y="579596"/>
                  </a:cubicBezTo>
                  <a:cubicBezTo>
                    <a:pt x="531781" y="635603"/>
                    <a:pt x="542639" y="690277"/>
                    <a:pt x="551116" y="740283"/>
                  </a:cubicBezTo>
                  <a:cubicBezTo>
                    <a:pt x="572548" y="866489"/>
                    <a:pt x="479965" y="983456"/>
                    <a:pt x="352235" y="991172"/>
                  </a:cubicBezTo>
                  <a:lnTo>
                    <a:pt x="352235" y="9911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8" name="Google Shape;568;p35"/>
            <p:cNvSpPr/>
            <p:nvPr/>
          </p:nvSpPr>
          <p:spPr>
            <a:xfrm>
              <a:off x="7226640" y="2815866"/>
              <a:ext cx="162451" cy="633898"/>
            </a:xfrm>
            <a:custGeom>
              <a:avLst/>
              <a:gdLst/>
              <a:ahLst/>
              <a:cxnLst/>
              <a:rect l="l" t="t" r="r" b="b"/>
              <a:pathLst>
                <a:path w="153982" h="600851" extrusionOk="0">
                  <a:moveTo>
                    <a:pt x="59195" y="600851"/>
                  </a:moveTo>
                  <a:cubicBezTo>
                    <a:pt x="56051" y="600851"/>
                    <a:pt x="53003" y="599328"/>
                    <a:pt x="51098" y="596565"/>
                  </a:cubicBezTo>
                  <a:cubicBezTo>
                    <a:pt x="-24626" y="483313"/>
                    <a:pt x="-15958" y="361774"/>
                    <a:pt x="75577" y="254142"/>
                  </a:cubicBezTo>
                  <a:lnTo>
                    <a:pt x="134823" y="7444"/>
                  </a:lnTo>
                  <a:cubicBezTo>
                    <a:pt x="136061" y="2205"/>
                    <a:pt x="141300" y="-1033"/>
                    <a:pt x="146539" y="300"/>
                  </a:cubicBezTo>
                  <a:cubicBezTo>
                    <a:pt x="151777" y="1539"/>
                    <a:pt x="155016" y="6777"/>
                    <a:pt x="153682" y="12016"/>
                  </a:cubicBezTo>
                  <a:lnTo>
                    <a:pt x="93865" y="260904"/>
                  </a:lnTo>
                  <a:cubicBezTo>
                    <a:pt x="93484" y="262428"/>
                    <a:pt x="92818" y="263762"/>
                    <a:pt x="91770" y="265000"/>
                  </a:cubicBezTo>
                  <a:cubicBezTo>
                    <a:pt x="-19387" y="394254"/>
                    <a:pt x="16999" y="510745"/>
                    <a:pt x="67196" y="585707"/>
                  </a:cubicBezTo>
                  <a:cubicBezTo>
                    <a:pt x="70148" y="590183"/>
                    <a:pt x="69005" y="596184"/>
                    <a:pt x="64529" y="599232"/>
                  </a:cubicBezTo>
                  <a:cubicBezTo>
                    <a:pt x="62909" y="600375"/>
                    <a:pt x="61004" y="600851"/>
                    <a:pt x="59099" y="6008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69" name="Google Shape;569;p35"/>
            <p:cNvSpPr/>
            <p:nvPr/>
          </p:nvSpPr>
          <p:spPr>
            <a:xfrm>
              <a:off x="7731366" y="2021338"/>
              <a:ext cx="303636" cy="342132"/>
            </a:xfrm>
            <a:custGeom>
              <a:avLst/>
              <a:gdLst/>
              <a:ahLst/>
              <a:cxnLst/>
              <a:rect l="l" t="t" r="r" b="b"/>
              <a:pathLst>
                <a:path w="287807" h="324296" extrusionOk="0">
                  <a:moveTo>
                    <a:pt x="285492" y="218965"/>
                  </a:moveTo>
                  <a:cubicBezTo>
                    <a:pt x="279396" y="198105"/>
                    <a:pt x="260155" y="181627"/>
                    <a:pt x="238533" y="178864"/>
                  </a:cubicBezTo>
                  <a:cubicBezTo>
                    <a:pt x="258536" y="173435"/>
                    <a:pt x="274728" y="156004"/>
                    <a:pt x="278729" y="135716"/>
                  </a:cubicBezTo>
                  <a:cubicBezTo>
                    <a:pt x="282825" y="115428"/>
                    <a:pt x="274443" y="93139"/>
                    <a:pt x="258155" y="80471"/>
                  </a:cubicBezTo>
                  <a:cubicBezTo>
                    <a:pt x="241772" y="67803"/>
                    <a:pt x="218150" y="65231"/>
                    <a:pt x="199481" y="74185"/>
                  </a:cubicBezTo>
                  <a:cubicBezTo>
                    <a:pt x="210244" y="52468"/>
                    <a:pt x="200243" y="23988"/>
                    <a:pt x="180050" y="10462"/>
                  </a:cubicBezTo>
                  <a:cubicBezTo>
                    <a:pt x="159952" y="-3063"/>
                    <a:pt x="132520" y="-2777"/>
                    <a:pt x="110517" y="7319"/>
                  </a:cubicBezTo>
                  <a:cubicBezTo>
                    <a:pt x="91944" y="15796"/>
                    <a:pt x="76513" y="30846"/>
                    <a:pt x="67464" y="49134"/>
                  </a:cubicBezTo>
                  <a:cubicBezTo>
                    <a:pt x="71370" y="37704"/>
                    <a:pt x="63750" y="24274"/>
                    <a:pt x="52415" y="19892"/>
                  </a:cubicBezTo>
                  <a:cubicBezTo>
                    <a:pt x="41175" y="15511"/>
                    <a:pt x="27745" y="19130"/>
                    <a:pt x="18696" y="27131"/>
                  </a:cubicBezTo>
                  <a:cubicBezTo>
                    <a:pt x="9552" y="35132"/>
                    <a:pt x="4409" y="46753"/>
                    <a:pt x="2028" y="58564"/>
                  </a:cubicBezTo>
                  <a:cubicBezTo>
                    <a:pt x="-354" y="70470"/>
                    <a:pt x="-68" y="82662"/>
                    <a:pt x="123" y="94759"/>
                  </a:cubicBezTo>
                  <a:lnTo>
                    <a:pt x="33460" y="196295"/>
                  </a:lnTo>
                  <a:cubicBezTo>
                    <a:pt x="40509" y="214202"/>
                    <a:pt x="50605" y="231919"/>
                    <a:pt x="66893" y="242206"/>
                  </a:cubicBezTo>
                  <a:cubicBezTo>
                    <a:pt x="83085" y="252588"/>
                    <a:pt x="106612" y="253350"/>
                    <a:pt x="120328" y="239824"/>
                  </a:cubicBezTo>
                  <a:cubicBezTo>
                    <a:pt x="118995" y="258779"/>
                    <a:pt x="120233" y="278591"/>
                    <a:pt x="129091" y="295450"/>
                  </a:cubicBezTo>
                  <a:cubicBezTo>
                    <a:pt x="137949" y="312310"/>
                    <a:pt x="155666" y="325454"/>
                    <a:pt x="174716" y="324216"/>
                  </a:cubicBezTo>
                  <a:cubicBezTo>
                    <a:pt x="193671" y="322978"/>
                    <a:pt x="210911" y="304023"/>
                    <a:pt x="206434" y="285544"/>
                  </a:cubicBezTo>
                  <a:cubicBezTo>
                    <a:pt x="225960" y="295165"/>
                    <a:pt x="251011" y="292117"/>
                    <a:pt x="267775" y="278115"/>
                  </a:cubicBezTo>
                  <a:cubicBezTo>
                    <a:pt x="284444" y="264113"/>
                    <a:pt x="291778" y="239920"/>
                    <a:pt x="285682" y="219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0" name="Google Shape;570;p35"/>
            <p:cNvSpPr/>
            <p:nvPr/>
          </p:nvSpPr>
          <p:spPr>
            <a:xfrm>
              <a:off x="7727506" y="2104982"/>
              <a:ext cx="120231" cy="120231"/>
            </a:xfrm>
            <a:custGeom>
              <a:avLst/>
              <a:gdLst/>
              <a:ahLst/>
              <a:cxnLst/>
              <a:rect l="l" t="t" r="r" b="b"/>
              <a:pathLst>
                <a:path w="113963" h="113963" extrusionOk="0">
                  <a:moveTo>
                    <a:pt x="24930" y="89033"/>
                  </a:moveTo>
                  <a:cubicBezTo>
                    <a:pt x="-1073" y="63030"/>
                    <a:pt x="-7836" y="27597"/>
                    <a:pt x="9880" y="9880"/>
                  </a:cubicBezTo>
                  <a:cubicBezTo>
                    <a:pt x="27597" y="-7836"/>
                    <a:pt x="63030" y="-1073"/>
                    <a:pt x="89033" y="24930"/>
                  </a:cubicBezTo>
                  <a:cubicBezTo>
                    <a:pt x="115037" y="50933"/>
                    <a:pt x="121799" y="86366"/>
                    <a:pt x="104083" y="104083"/>
                  </a:cubicBezTo>
                  <a:cubicBezTo>
                    <a:pt x="86366" y="121799"/>
                    <a:pt x="50933" y="115036"/>
                    <a:pt x="24930" y="890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1" name="Google Shape;571;p35"/>
            <p:cNvSpPr/>
            <p:nvPr/>
          </p:nvSpPr>
          <p:spPr>
            <a:xfrm>
              <a:off x="7443078" y="2065748"/>
              <a:ext cx="404939" cy="375175"/>
            </a:xfrm>
            <a:custGeom>
              <a:avLst/>
              <a:gdLst/>
              <a:ahLst/>
              <a:cxnLst/>
              <a:rect l="l" t="t" r="r" b="b"/>
              <a:pathLst>
                <a:path w="383828" h="355616" extrusionOk="0">
                  <a:moveTo>
                    <a:pt x="383828" y="235792"/>
                  </a:moveTo>
                  <a:cubicBezTo>
                    <a:pt x="383828" y="218933"/>
                    <a:pt x="372017" y="202931"/>
                    <a:pt x="356587" y="198835"/>
                  </a:cubicBezTo>
                  <a:cubicBezTo>
                    <a:pt x="370398" y="187310"/>
                    <a:pt x="377733" y="167688"/>
                    <a:pt x="374970" y="149305"/>
                  </a:cubicBezTo>
                  <a:cubicBezTo>
                    <a:pt x="372303" y="130922"/>
                    <a:pt x="359635" y="114634"/>
                    <a:pt x="343157" y="108062"/>
                  </a:cubicBezTo>
                  <a:cubicBezTo>
                    <a:pt x="350777" y="82440"/>
                    <a:pt x="333917" y="53865"/>
                    <a:pt x="310676" y="42720"/>
                  </a:cubicBezTo>
                  <a:cubicBezTo>
                    <a:pt x="287435" y="31576"/>
                    <a:pt x="260289" y="34529"/>
                    <a:pt x="235905" y="42149"/>
                  </a:cubicBezTo>
                  <a:cubicBezTo>
                    <a:pt x="232286" y="21765"/>
                    <a:pt x="215903" y="4620"/>
                    <a:pt x="196567" y="810"/>
                  </a:cubicBezTo>
                  <a:cubicBezTo>
                    <a:pt x="177231" y="-3000"/>
                    <a:pt x="156181" y="6906"/>
                    <a:pt x="145894" y="24623"/>
                  </a:cubicBezTo>
                  <a:cubicBezTo>
                    <a:pt x="140941" y="9954"/>
                    <a:pt x="124367" y="1001"/>
                    <a:pt x="110175" y="5287"/>
                  </a:cubicBezTo>
                  <a:cubicBezTo>
                    <a:pt x="95983" y="9573"/>
                    <a:pt x="86363" y="26433"/>
                    <a:pt x="89411" y="41673"/>
                  </a:cubicBezTo>
                  <a:cubicBezTo>
                    <a:pt x="74361" y="22242"/>
                    <a:pt x="44548" y="19765"/>
                    <a:pt x="24926" y="34053"/>
                  </a:cubicBezTo>
                  <a:cubicBezTo>
                    <a:pt x="5400" y="48340"/>
                    <a:pt x="-3267" y="75963"/>
                    <a:pt x="1114" y="100632"/>
                  </a:cubicBezTo>
                  <a:cubicBezTo>
                    <a:pt x="5495" y="125302"/>
                    <a:pt x="21497" y="146543"/>
                    <a:pt x="41500" y="160068"/>
                  </a:cubicBezTo>
                  <a:lnTo>
                    <a:pt x="341633" y="355617"/>
                  </a:lnTo>
                  <a:cubicBezTo>
                    <a:pt x="355063" y="347997"/>
                    <a:pt x="364874" y="333804"/>
                    <a:pt x="367731" y="317993"/>
                  </a:cubicBezTo>
                  <a:cubicBezTo>
                    <a:pt x="370589" y="302181"/>
                    <a:pt x="366302" y="285132"/>
                    <a:pt x="356492" y="272844"/>
                  </a:cubicBezTo>
                  <a:cubicBezTo>
                    <a:pt x="371922" y="268653"/>
                    <a:pt x="383733" y="252651"/>
                    <a:pt x="383733" y="2357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2" name="Google Shape;572;p35"/>
            <p:cNvSpPr/>
            <p:nvPr/>
          </p:nvSpPr>
          <p:spPr>
            <a:xfrm>
              <a:off x="7461741" y="2156097"/>
              <a:ext cx="356012" cy="555864"/>
            </a:xfrm>
            <a:custGeom>
              <a:avLst/>
              <a:gdLst/>
              <a:ahLst/>
              <a:cxnLst/>
              <a:rect l="l" t="t" r="r" b="b"/>
              <a:pathLst>
                <a:path w="337452" h="526885" extrusionOk="0">
                  <a:moveTo>
                    <a:pt x="26366" y="50540"/>
                  </a:moveTo>
                  <a:cubicBezTo>
                    <a:pt x="5411" y="151696"/>
                    <a:pt x="-24783" y="286856"/>
                    <a:pt x="35606" y="334576"/>
                  </a:cubicBezTo>
                  <a:cubicBezTo>
                    <a:pt x="54846" y="349816"/>
                    <a:pt x="89327" y="352578"/>
                    <a:pt x="89327" y="352578"/>
                  </a:cubicBezTo>
                  <a:lnTo>
                    <a:pt x="92375" y="526886"/>
                  </a:lnTo>
                  <a:lnTo>
                    <a:pt x="337453" y="526314"/>
                  </a:lnTo>
                  <a:lnTo>
                    <a:pt x="326880" y="139409"/>
                  </a:lnTo>
                  <a:lnTo>
                    <a:pt x="248585" y="19870"/>
                  </a:lnTo>
                  <a:cubicBezTo>
                    <a:pt x="248585" y="19870"/>
                    <a:pt x="45797" y="-41090"/>
                    <a:pt x="26271" y="50540"/>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3" name="Google Shape;573;p35"/>
            <p:cNvSpPr/>
            <p:nvPr/>
          </p:nvSpPr>
          <p:spPr>
            <a:xfrm>
              <a:off x="7482830" y="2144913"/>
              <a:ext cx="330288" cy="290990"/>
            </a:xfrm>
            <a:custGeom>
              <a:avLst/>
              <a:gdLst/>
              <a:ahLst/>
              <a:cxnLst/>
              <a:rect l="l" t="t" r="r" b="b"/>
              <a:pathLst>
                <a:path w="313069" h="275820" extrusionOk="0">
                  <a:moveTo>
                    <a:pt x="308492" y="120587"/>
                  </a:moveTo>
                  <a:lnTo>
                    <a:pt x="234292" y="4382"/>
                  </a:lnTo>
                  <a:lnTo>
                    <a:pt x="14932" y="0"/>
                  </a:lnTo>
                  <a:lnTo>
                    <a:pt x="3216" y="43625"/>
                  </a:lnTo>
                  <a:cubicBezTo>
                    <a:pt x="-2785" y="52864"/>
                    <a:pt x="73" y="66008"/>
                    <a:pt x="7978" y="73724"/>
                  </a:cubicBezTo>
                  <a:cubicBezTo>
                    <a:pt x="15789" y="81439"/>
                    <a:pt x="27409" y="84392"/>
                    <a:pt x="38363" y="83915"/>
                  </a:cubicBezTo>
                  <a:cubicBezTo>
                    <a:pt x="49317" y="83439"/>
                    <a:pt x="59985" y="80105"/>
                    <a:pt x="70462" y="76676"/>
                  </a:cubicBezTo>
                  <a:cubicBezTo>
                    <a:pt x="67891" y="80200"/>
                    <a:pt x="69319" y="85630"/>
                    <a:pt x="72748" y="88297"/>
                  </a:cubicBezTo>
                  <a:cubicBezTo>
                    <a:pt x="76177" y="90964"/>
                    <a:pt x="80940" y="91345"/>
                    <a:pt x="85226" y="90202"/>
                  </a:cubicBezTo>
                  <a:cubicBezTo>
                    <a:pt x="89417" y="89154"/>
                    <a:pt x="93227" y="86773"/>
                    <a:pt x="96942" y="84487"/>
                  </a:cubicBezTo>
                  <a:cubicBezTo>
                    <a:pt x="96942" y="97822"/>
                    <a:pt x="105133" y="110776"/>
                    <a:pt x="117040" y="116586"/>
                  </a:cubicBezTo>
                  <a:cubicBezTo>
                    <a:pt x="129041" y="122396"/>
                    <a:pt x="144186" y="120777"/>
                    <a:pt x="154663" y="112586"/>
                  </a:cubicBezTo>
                  <a:cubicBezTo>
                    <a:pt x="153806" y="123444"/>
                    <a:pt x="154473" y="134874"/>
                    <a:pt x="159997" y="144209"/>
                  </a:cubicBezTo>
                  <a:cubicBezTo>
                    <a:pt x="165617" y="153543"/>
                    <a:pt x="177333" y="159829"/>
                    <a:pt x="187620" y="156210"/>
                  </a:cubicBezTo>
                  <a:cubicBezTo>
                    <a:pt x="183429" y="145733"/>
                    <a:pt x="187334" y="131540"/>
                    <a:pt x="195526" y="123825"/>
                  </a:cubicBezTo>
                  <a:cubicBezTo>
                    <a:pt x="203717" y="116110"/>
                    <a:pt x="216766" y="114014"/>
                    <a:pt x="226958" y="118777"/>
                  </a:cubicBezTo>
                  <a:cubicBezTo>
                    <a:pt x="238960" y="124396"/>
                    <a:pt x="245437" y="137541"/>
                    <a:pt x="249056" y="150304"/>
                  </a:cubicBezTo>
                  <a:cubicBezTo>
                    <a:pt x="252390" y="161925"/>
                    <a:pt x="254009" y="174593"/>
                    <a:pt x="249437" y="185738"/>
                  </a:cubicBezTo>
                  <a:cubicBezTo>
                    <a:pt x="244865" y="196882"/>
                    <a:pt x="232578" y="205550"/>
                    <a:pt x="220957" y="202502"/>
                  </a:cubicBezTo>
                  <a:cubicBezTo>
                    <a:pt x="217624" y="210121"/>
                    <a:pt x="219529" y="219932"/>
                    <a:pt x="225815" y="225266"/>
                  </a:cubicBezTo>
                  <a:cubicBezTo>
                    <a:pt x="232102" y="230600"/>
                    <a:pt x="242008" y="231267"/>
                    <a:pt x="248961" y="226695"/>
                  </a:cubicBezTo>
                  <a:cubicBezTo>
                    <a:pt x="248961" y="241840"/>
                    <a:pt x="256390" y="256794"/>
                    <a:pt x="268392" y="265938"/>
                  </a:cubicBezTo>
                  <a:cubicBezTo>
                    <a:pt x="280489" y="275082"/>
                    <a:pt x="296871" y="278130"/>
                    <a:pt x="311445" y="274034"/>
                  </a:cubicBezTo>
                  <a:cubicBezTo>
                    <a:pt x="314398" y="222885"/>
                    <a:pt x="313254" y="171450"/>
                    <a:pt x="308587" y="1203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4" name="Google Shape;574;p35"/>
            <p:cNvSpPr/>
            <p:nvPr/>
          </p:nvSpPr>
          <p:spPr>
            <a:xfrm>
              <a:off x="7482006" y="2276832"/>
              <a:ext cx="46798" cy="30053"/>
            </a:xfrm>
            <a:custGeom>
              <a:avLst/>
              <a:gdLst/>
              <a:ahLst/>
              <a:cxnLst/>
              <a:rect l="l" t="t" r="r" b="b"/>
              <a:pathLst>
                <a:path w="44358" h="28486" extrusionOk="0">
                  <a:moveTo>
                    <a:pt x="34573" y="28486"/>
                  </a:moveTo>
                  <a:cubicBezTo>
                    <a:pt x="30763" y="28486"/>
                    <a:pt x="27238" y="26295"/>
                    <a:pt x="25619" y="22676"/>
                  </a:cubicBezTo>
                  <a:cubicBezTo>
                    <a:pt x="24953" y="21057"/>
                    <a:pt x="23143" y="19723"/>
                    <a:pt x="21523" y="19533"/>
                  </a:cubicBezTo>
                  <a:cubicBezTo>
                    <a:pt x="20095" y="19342"/>
                    <a:pt x="18475" y="20104"/>
                    <a:pt x="17713" y="21152"/>
                  </a:cubicBezTo>
                  <a:cubicBezTo>
                    <a:pt x="14665" y="25533"/>
                    <a:pt x="8665" y="26676"/>
                    <a:pt x="4188" y="23628"/>
                  </a:cubicBezTo>
                  <a:cubicBezTo>
                    <a:pt x="-194" y="20580"/>
                    <a:pt x="-1337" y="14484"/>
                    <a:pt x="1712" y="10103"/>
                  </a:cubicBezTo>
                  <a:cubicBezTo>
                    <a:pt x="6569" y="2959"/>
                    <a:pt x="15428" y="-946"/>
                    <a:pt x="24000" y="197"/>
                  </a:cubicBezTo>
                  <a:cubicBezTo>
                    <a:pt x="32477" y="1245"/>
                    <a:pt x="40097" y="7055"/>
                    <a:pt x="43526" y="14865"/>
                  </a:cubicBezTo>
                  <a:cubicBezTo>
                    <a:pt x="45717" y="19818"/>
                    <a:pt x="43431" y="25533"/>
                    <a:pt x="38478" y="27629"/>
                  </a:cubicBezTo>
                  <a:cubicBezTo>
                    <a:pt x="37240" y="28200"/>
                    <a:pt x="35906" y="28391"/>
                    <a:pt x="34573" y="283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5" name="Google Shape;575;p35"/>
            <p:cNvSpPr/>
            <p:nvPr/>
          </p:nvSpPr>
          <p:spPr>
            <a:xfrm>
              <a:off x="7560483" y="2283025"/>
              <a:ext cx="62591" cy="35007"/>
            </a:xfrm>
            <a:custGeom>
              <a:avLst/>
              <a:gdLst/>
              <a:ahLst/>
              <a:cxnLst/>
              <a:rect l="l" t="t" r="r" b="b"/>
              <a:pathLst>
                <a:path w="59328" h="33182" extrusionOk="0">
                  <a:moveTo>
                    <a:pt x="49561" y="33182"/>
                  </a:moveTo>
                  <a:cubicBezTo>
                    <a:pt x="46608" y="33182"/>
                    <a:pt x="43656" y="31849"/>
                    <a:pt x="41750" y="29277"/>
                  </a:cubicBezTo>
                  <a:cubicBezTo>
                    <a:pt x="38988" y="25562"/>
                    <a:pt x="36702" y="23181"/>
                    <a:pt x="34321" y="21562"/>
                  </a:cubicBezTo>
                  <a:cubicBezTo>
                    <a:pt x="32130" y="20038"/>
                    <a:pt x="29844" y="19275"/>
                    <a:pt x="27939" y="19466"/>
                  </a:cubicBezTo>
                  <a:cubicBezTo>
                    <a:pt x="24415" y="19847"/>
                    <a:pt x="20795" y="23752"/>
                    <a:pt x="16985" y="28038"/>
                  </a:cubicBezTo>
                  <a:cubicBezTo>
                    <a:pt x="13461" y="32039"/>
                    <a:pt x="7270" y="32420"/>
                    <a:pt x="3269" y="28896"/>
                  </a:cubicBezTo>
                  <a:cubicBezTo>
                    <a:pt x="-731" y="25371"/>
                    <a:pt x="-1112" y="19180"/>
                    <a:pt x="2412" y="15180"/>
                  </a:cubicBezTo>
                  <a:cubicBezTo>
                    <a:pt x="6984" y="10036"/>
                    <a:pt x="14604" y="1369"/>
                    <a:pt x="25844" y="130"/>
                  </a:cubicBezTo>
                  <a:cubicBezTo>
                    <a:pt x="32225" y="-537"/>
                    <a:pt x="39179" y="1369"/>
                    <a:pt x="45370" y="5559"/>
                  </a:cubicBezTo>
                  <a:cubicBezTo>
                    <a:pt x="50704" y="9179"/>
                    <a:pt x="54609" y="13942"/>
                    <a:pt x="57372" y="17656"/>
                  </a:cubicBezTo>
                  <a:cubicBezTo>
                    <a:pt x="60610" y="21942"/>
                    <a:pt x="59753" y="28038"/>
                    <a:pt x="55371" y="31277"/>
                  </a:cubicBezTo>
                  <a:cubicBezTo>
                    <a:pt x="53657" y="32611"/>
                    <a:pt x="51561" y="33182"/>
                    <a:pt x="49561" y="331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6" name="Google Shape;576;p35"/>
            <p:cNvSpPr/>
            <p:nvPr/>
          </p:nvSpPr>
          <p:spPr>
            <a:xfrm>
              <a:off x="7513767" y="2295349"/>
              <a:ext cx="36000" cy="78142"/>
            </a:xfrm>
            <a:custGeom>
              <a:avLst/>
              <a:gdLst/>
              <a:ahLst/>
              <a:cxnLst/>
              <a:rect l="l" t="t" r="r" b="b"/>
              <a:pathLst>
                <a:path w="34123" h="74068" extrusionOk="0">
                  <a:moveTo>
                    <a:pt x="9775" y="74069"/>
                  </a:moveTo>
                  <a:cubicBezTo>
                    <a:pt x="8918" y="74069"/>
                    <a:pt x="8061" y="73974"/>
                    <a:pt x="7203" y="73688"/>
                  </a:cubicBezTo>
                  <a:cubicBezTo>
                    <a:pt x="2060" y="72259"/>
                    <a:pt x="-1083" y="66925"/>
                    <a:pt x="345" y="61782"/>
                  </a:cubicBezTo>
                  <a:lnTo>
                    <a:pt x="15014" y="7203"/>
                  </a:lnTo>
                  <a:cubicBezTo>
                    <a:pt x="16443" y="2060"/>
                    <a:pt x="21777" y="-1083"/>
                    <a:pt x="26920" y="345"/>
                  </a:cubicBezTo>
                  <a:cubicBezTo>
                    <a:pt x="32064" y="1774"/>
                    <a:pt x="35207" y="7108"/>
                    <a:pt x="33778" y="12252"/>
                  </a:cubicBezTo>
                  <a:lnTo>
                    <a:pt x="19110" y="66830"/>
                  </a:lnTo>
                  <a:cubicBezTo>
                    <a:pt x="17967" y="71211"/>
                    <a:pt x="13966" y="74069"/>
                    <a:pt x="9680" y="740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7" name="Google Shape;577;p35"/>
            <p:cNvSpPr/>
            <p:nvPr/>
          </p:nvSpPr>
          <p:spPr>
            <a:xfrm>
              <a:off x="7519492" y="2355613"/>
              <a:ext cx="75249" cy="66461"/>
            </a:xfrm>
            <a:custGeom>
              <a:avLst/>
              <a:gdLst/>
              <a:ahLst/>
              <a:cxnLst/>
              <a:rect l="l" t="t" r="r" b="b"/>
              <a:pathLst>
                <a:path w="71326" h="62996" extrusionOk="0">
                  <a:moveTo>
                    <a:pt x="28441" y="62996"/>
                  </a:moveTo>
                  <a:cubicBezTo>
                    <a:pt x="21107" y="62996"/>
                    <a:pt x="13677" y="60996"/>
                    <a:pt x="7582" y="57281"/>
                  </a:cubicBezTo>
                  <a:cubicBezTo>
                    <a:pt x="5391" y="55948"/>
                    <a:pt x="628" y="53090"/>
                    <a:pt x="57" y="47280"/>
                  </a:cubicBezTo>
                  <a:cubicBezTo>
                    <a:pt x="-515" y="41470"/>
                    <a:pt x="3391" y="37755"/>
                    <a:pt x="4629" y="36612"/>
                  </a:cubicBezTo>
                  <a:cubicBezTo>
                    <a:pt x="7010" y="34421"/>
                    <a:pt x="9582" y="32611"/>
                    <a:pt x="11868" y="31087"/>
                  </a:cubicBezTo>
                  <a:cubicBezTo>
                    <a:pt x="12820" y="30516"/>
                    <a:pt x="13677" y="29849"/>
                    <a:pt x="14535" y="29278"/>
                  </a:cubicBezTo>
                  <a:lnTo>
                    <a:pt x="50444" y="3179"/>
                  </a:lnTo>
                  <a:cubicBezTo>
                    <a:pt x="57016" y="-1583"/>
                    <a:pt x="62350" y="36"/>
                    <a:pt x="64922" y="1465"/>
                  </a:cubicBezTo>
                  <a:cubicBezTo>
                    <a:pt x="66827" y="2512"/>
                    <a:pt x="72733" y="6608"/>
                    <a:pt x="71018" y="16419"/>
                  </a:cubicBezTo>
                  <a:cubicBezTo>
                    <a:pt x="69018" y="27849"/>
                    <a:pt x="66446" y="39850"/>
                    <a:pt x="58350" y="49280"/>
                  </a:cubicBezTo>
                  <a:cubicBezTo>
                    <a:pt x="51492" y="57281"/>
                    <a:pt x="41586" y="62234"/>
                    <a:pt x="30918" y="62996"/>
                  </a:cubicBezTo>
                  <a:cubicBezTo>
                    <a:pt x="30060" y="62996"/>
                    <a:pt x="29203" y="62996"/>
                    <a:pt x="28346" y="62996"/>
                  </a:cubicBezTo>
                  <a:close/>
                  <a:moveTo>
                    <a:pt x="27965" y="43565"/>
                  </a:moveTo>
                  <a:cubicBezTo>
                    <a:pt x="28536" y="43565"/>
                    <a:pt x="29108" y="43565"/>
                    <a:pt x="29679" y="43565"/>
                  </a:cubicBezTo>
                  <a:cubicBezTo>
                    <a:pt x="34918" y="43184"/>
                    <a:pt x="40157" y="40612"/>
                    <a:pt x="43491" y="36707"/>
                  </a:cubicBezTo>
                  <a:cubicBezTo>
                    <a:pt x="45300" y="34516"/>
                    <a:pt x="46729" y="31945"/>
                    <a:pt x="47872" y="29182"/>
                  </a:cubicBezTo>
                  <a:lnTo>
                    <a:pt x="27870" y="43660"/>
                  </a:lnTo>
                  <a:close/>
                  <a:moveTo>
                    <a:pt x="56159" y="10990"/>
                  </a:moveTo>
                  <a:lnTo>
                    <a:pt x="61874" y="18800"/>
                  </a:lnTo>
                  <a:cubicBezTo>
                    <a:pt x="61874" y="18800"/>
                    <a:pt x="61969" y="18800"/>
                    <a:pt x="62064" y="18800"/>
                  </a:cubicBezTo>
                  <a:lnTo>
                    <a:pt x="56159" y="11085"/>
                  </a:lnTo>
                  <a:close/>
                  <a:moveTo>
                    <a:pt x="56159" y="10990"/>
                  </a:moveTo>
                  <a:lnTo>
                    <a:pt x="56159" y="10990"/>
                  </a:lnTo>
                  <a:lnTo>
                    <a:pt x="56159" y="1099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8" name="Google Shape;578;p35"/>
            <p:cNvSpPr/>
            <p:nvPr/>
          </p:nvSpPr>
          <p:spPr>
            <a:xfrm>
              <a:off x="7555998" y="2515888"/>
              <a:ext cx="71346" cy="65217"/>
            </a:xfrm>
            <a:custGeom>
              <a:avLst/>
              <a:gdLst/>
              <a:ahLst/>
              <a:cxnLst/>
              <a:rect l="l" t="t" r="r" b="b"/>
              <a:pathLst>
                <a:path w="67627" h="61817" extrusionOk="0">
                  <a:moveTo>
                    <a:pt x="67627" y="0"/>
                  </a:moveTo>
                  <a:cubicBezTo>
                    <a:pt x="67627" y="0"/>
                    <a:pt x="29527" y="13240"/>
                    <a:pt x="0" y="11240"/>
                  </a:cubicBezTo>
                  <a:lnTo>
                    <a:pt x="857" y="61817"/>
                  </a:lnTo>
                  <a:lnTo>
                    <a:pt x="6762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79" name="Google Shape;579;p35"/>
            <p:cNvSpPr/>
            <p:nvPr/>
          </p:nvSpPr>
          <p:spPr>
            <a:xfrm>
              <a:off x="7575154" y="2962857"/>
              <a:ext cx="526097" cy="622946"/>
            </a:xfrm>
            <a:custGeom>
              <a:avLst/>
              <a:gdLst/>
              <a:ahLst/>
              <a:cxnLst/>
              <a:rect l="l" t="t" r="r" b="b"/>
              <a:pathLst>
                <a:path w="498670" h="590470" extrusionOk="0">
                  <a:moveTo>
                    <a:pt x="398925" y="590463"/>
                  </a:moveTo>
                  <a:lnTo>
                    <a:pt x="8972" y="571889"/>
                  </a:lnTo>
                  <a:cubicBezTo>
                    <a:pt x="3352" y="571603"/>
                    <a:pt x="-744" y="566555"/>
                    <a:pt x="114" y="560935"/>
                  </a:cubicBezTo>
                  <a:lnTo>
                    <a:pt x="90030" y="7914"/>
                  </a:lnTo>
                  <a:cubicBezTo>
                    <a:pt x="90792" y="3151"/>
                    <a:pt x="94983" y="-183"/>
                    <a:pt x="99745" y="8"/>
                  </a:cubicBezTo>
                  <a:lnTo>
                    <a:pt x="489699" y="18581"/>
                  </a:lnTo>
                  <a:cubicBezTo>
                    <a:pt x="495319" y="18867"/>
                    <a:pt x="499414" y="23915"/>
                    <a:pt x="498557" y="29535"/>
                  </a:cubicBezTo>
                  <a:lnTo>
                    <a:pt x="408641" y="582557"/>
                  </a:lnTo>
                  <a:cubicBezTo>
                    <a:pt x="407879" y="587319"/>
                    <a:pt x="403688" y="590653"/>
                    <a:pt x="398925" y="5904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0" name="Google Shape;580;p35"/>
            <p:cNvSpPr/>
            <p:nvPr/>
          </p:nvSpPr>
          <p:spPr>
            <a:xfrm>
              <a:off x="7810800" y="2989059"/>
              <a:ext cx="147037" cy="22532"/>
            </a:xfrm>
            <a:custGeom>
              <a:avLst/>
              <a:gdLst/>
              <a:ahLst/>
              <a:cxnLst/>
              <a:rect l="l" t="t" r="r" b="b"/>
              <a:pathLst>
                <a:path w="139372" h="21357" extrusionOk="0">
                  <a:moveTo>
                    <a:pt x="7059" y="15441"/>
                  </a:moveTo>
                  <a:lnTo>
                    <a:pt x="131551" y="21347"/>
                  </a:lnTo>
                  <a:cubicBezTo>
                    <a:pt x="141457" y="21823"/>
                    <a:pt x="142219" y="6393"/>
                    <a:pt x="132313" y="5916"/>
                  </a:cubicBezTo>
                  <a:cubicBezTo>
                    <a:pt x="90784" y="3916"/>
                    <a:pt x="49351" y="1916"/>
                    <a:pt x="7821" y="11"/>
                  </a:cubicBezTo>
                  <a:cubicBezTo>
                    <a:pt x="-2084" y="-465"/>
                    <a:pt x="-2847" y="14965"/>
                    <a:pt x="7059" y="15441"/>
                  </a:cubicBezTo>
                  <a:lnTo>
                    <a:pt x="7059" y="154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1" name="Google Shape;581;p35"/>
            <p:cNvSpPr/>
            <p:nvPr/>
          </p:nvSpPr>
          <p:spPr>
            <a:xfrm>
              <a:off x="7630192" y="3130934"/>
              <a:ext cx="341560" cy="399141"/>
            </a:xfrm>
            <a:custGeom>
              <a:avLst/>
              <a:gdLst/>
              <a:ahLst/>
              <a:cxnLst/>
              <a:rect l="l" t="t" r="r" b="b"/>
              <a:pathLst>
                <a:path w="323754" h="378333" extrusionOk="0">
                  <a:moveTo>
                    <a:pt x="178022" y="378333"/>
                  </a:moveTo>
                  <a:cubicBezTo>
                    <a:pt x="12287" y="375666"/>
                    <a:pt x="0" y="268891"/>
                    <a:pt x="0" y="268891"/>
                  </a:cubicBezTo>
                  <a:lnTo>
                    <a:pt x="31623" y="41243"/>
                  </a:lnTo>
                  <a:cubicBezTo>
                    <a:pt x="70390" y="42767"/>
                    <a:pt x="124111" y="22003"/>
                    <a:pt x="178689" y="0"/>
                  </a:cubicBezTo>
                  <a:lnTo>
                    <a:pt x="323755" y="73438"/>
                  </a:lnTo>
                  <a:lnTo>
                    <a:pt x="178022" y="378333"/>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2" name="Google Shape;582;p35"/>
            <p:cNvSpPr/>
            <p:nvPr/>
          </p:nvSpPr>
          <p:spPr>
            <a:xfrm>
              <a:off x="7685908" y="3000347"/>
              <a:ext cx="166218" cy="209987"/>
            </a:xfrm>
            <a:custGeom>
              <a:avLst/>
              <a:gdLst/>
              <a:ahLst/>
              <a:cxnLst/>
              <a:rect l="l" t="t" r="r" b="b"/>
              <a:pathLst>
                <a:path w="157553" h="199040" extrusionOk="0">
                  <a:moveTo>
                    <a:pt x="197" y="37403"/>
                  </a:moveTo>
                  <a:cubicBezTo>
                    <a:pt x="-4185" y="-7746"/>
                    <a:pt x="66109" y="-14509"/>
                    <a:pt x="70586" y="30830"/>
                  </a:cubicBezTo>
                  <a:cubicBezTo>
                    <a:pt x="74777" y="74169"/>
                    <a:pt x="98875" y="110936"/>
                    <a:pt x="138023" y="130652"/>
                  </a:cubicBezTo>
                  <a:cubicBezTo>
                    <a:pt x="178505" y="151131"/>
                    <a:pt x="149739" y="215615"/>
                    <a:pt x="109067" y="195041"/>
                  </a:cubicBezTo>
                  <a:cubicBezTo>
                    <a:pt x="47536" y="163990"/>
                    <a:pt x="7055" y="106268"/>
                    <a:pt x="292" y="37403"/>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3" name="Google Shape;583;p35"/>
            <p:cNvSpPr/>
            <p:nvPr/>
          </p:nvSpPr>
          <p:spPr>
            <a:xfrm>
              <a:off x="7565829" y="3123957"/>
              <a:ext cx="192355" cy="105577"/>
            </a:xfrm>
            <a:custGeom>
              <a:avLst/>
              <a:gdLst/>
              <a:ahLst/>
              <a:cxnLst/>
              <a:rect l="l" t="t" r="r" b="b"/>
              <a:pathLst>
                <a:path w="182327" h="100073" extrusionOk="0">
                  <a:moveTo>
                    <a:pt x="122879" y="90915"/>
                  </a:moveTo>
                  <a:cubicBezTo>
                    <a:pt x="97829" y="72627"/>
                    <a:pt x="66015" y="68151"/>
                    <a:pt x="36011" y="72247"/>
                  </a:cubicBezTo>
                  <a:cubicBezTo>
                    <a:pt x="17152" y="74818"/>
                    <a:pt x="388" y="55101"/>
                    <a:pt x="7" y="37576"/>
                  </a:cubicBezTo>
                  <a:cubicBezTo>
                    <a:pt x="-374" y="16716"/>
                    <a:pt x="15723" y="4143"/>
                    <a:pt x="34678" y="1571"/>
                  </a:cubicBezTo>
                  <a:cubicBezTo>
                    <a:pt x="84113" y="-5192"/>
                    <a:pt x="131547" y="10334"/>
                    <a:pt x="171266" y="39385"/>
                  </a:cubicBezTo>
                  <a:cubicBezTo>
                    <a:pt x="186697" y="50625"/>
                    <a:pt x="184792" y="76628"/>
                    <a:pt x="172885" y="89296"/>
                  </a:cubicBezTo>
                  <a:cubicBezTo>
                    <a:pt x="158503" y="104631"/>
                    <a:pt x="138405" y="102155"/>
                    <a:pt x="122974" y="90915"/>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4" name="Google Shape;584;p35"/>
            <p:cNvSpPr/>
            <p:nvPr/>
          </p:nvSpPr>
          <p:spPr>
            <a:xfrm>
              <a:off x="7561211" y="3195441"/>
              <a:ext cx="192355" cy="105578"/>
            </a:xfrm>
            <a:custGeom>
              <a:avLst/>
              <a:gdLst/>
              <a:ahLst/>
              <a:cxnLst/>
              <a:rect l="l" t="t" r="r" b="b"/>
              <a:pathLst>
                <a:path w="182327" h="100074" extrusionOk="0">
                  <a:moveTo>
                    <a:pt x="122879" y="90916"/>
                  </a:moveTo>
                  <a:cubicBezTo>
                    <a:pt x="97828" y="72628"/>
                    <a:pt x="66015" y="68151"/>
                    <a:pt x="36011" y="72247"/>
                  </a:cubicBezTo>
                  <a:cubicBezTo>
                    <a:pt x="17152" y="74818"/>
                    <a:pt x="388" y="55101"/>
                    <a:pt x="7" y="37576"/>
                  </a:cubicBezTo>
                  <a:cubicBezTo>
                    <a:pt x="-374" y="16716"/>
                    <a:pt x="15723" y="4143"/>
                    <a:pt x="34678" y="1571"/>
                  </a:cubicBezTo>
                  <a:cubicBezTo>
                    <a:pt x="84112" y="-5192"/>
                    <a:pt x="131547" y="10334"/>
                    <a:pt x="171266" y="39385"/>
                  </a:cubicBezTo>
                  <a:cubicBezTo>
                    <a:pt x="186697" y="50625"/>
                    <a:pt x="184792" y="76628"/>
                    <a:pt x="172885" y="89296"/>
                  </a:cubicBezTo>
                  <a:cubicBezTo>
                    <a:pt x="158503" y="104632"/>
                    <a:pt x="138405" y="102155"/>
                    <a:pt x="122974" y="90916"/>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5" name="Google Shape;585;p35"/>
            <p:cNvSpPr/>
            <p:nvPr/>
          </p:nvSpPr>
          <p:spPr>
            <a:xfrm>
              <a:off x="7556592" y="3266925"/>
              <a:ext cx="192355" cy="105478"/>
            </a:xfrm>
            <a:custGeom>
              <a:avLst/>
              <a:gdLst/>
              <a:ahLst/>
              <a:cxnLst/>
              <a:rect l="l" t="t" r="r" b="b"/>
              <a:pathLst>
                <a:path w="182327" h="99979" extrusionOk="0">
                  <a:moveTo>
                    <a:pt x="122879" y="90916"/>
                  </a:moveTo>
                  <a:cubicBezTo>
                    <a:pt x="97828" y="72628"/>
                    <a:pt x="66015" y="68151"/>
                    <a:pt x="36011" y="72247"/>
                  </a:cubicBezTo>
                  <a:cubicBezTo>
                    <a:pt x="17152" y="74819"/>
                    <a:pt x="387" y="55102"/>
                    <a:pt x="7" y="37576"/>
                  </a:cubicBezTo>
                  <a:cubicBezTo>
                    <a:pt x="-374" y="16716"/>
                    <a:pt x="15723" y="4143"/>
                    <a:pt x="34677" y="1571"/>
                  </a:cubicBezTo>
                  <a:cubicBezTo>
                    <a:pt x="84112" y="-5191"/>
                    <a:pt x="131547" y="10334"/>
                    <a:pt x="171266" y="39290"/>
                  </a:cubicBezTo>
                  <a:cubicBezTo>
                    <a:pt x="186697" y="50530"/>
                    <a:pt x="184792" y="76533"/>
                    <a:pt x="172885" y="89201"/>
                  </a:cubicBezTo>
                  <a:cubicBezTo>
                    <a:pt x="158502" y="104537"/>
                    <a:pt x="138405" y="102060"/>
                    <a:pt x="122974" y="90821"/>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6" name="Google Shape;586;p35"/>
            <p:cNvSpPr/>
            <p:nvPr/>
          </p:nvSpPr>
          <p:spPr>
            <a:xfrm>
              <a:off x="7551974" y="3338410"/>
              <a:ext cx="192355" cy="105577"/>
            </a:xfrm>
            <a:custGeom>
              <a:avLst/>
              <a:gdLst/>
              <a:ahLst/>
              <a:cxnLst/>
              <a:rect l="l" t="t" r="r" b="b"/>
              <a:pathLst>
                <a:path w="182327" h="100073" extrusionOk="0">
                  <a:moveTo>
                    <a:pt x="122879" y="90915"/>
                  </a:moveTo>
                  <a:cubicBezTo>
                    <a:pt x="97829" y="72627"/>
                    <a:pt x="66015" y="68151"/>
                    <a:pt x="36011" y="72247"/>
                  </a:cubicBezTo>
                  <a:cubicBezTo>
                    <a:pt x="17152" y="74818"/>
                    <a:pt x="388" y="55101"/>
                    <a:pt x="7" y="37576"/>
                  </a:cubicBezTo>
                  <a:cubicBezTo>
                    <a:pt x="-374" y="16716"/>
                    <a:pt x="15723" y="4143"/>
                    <a:pt x="34678" y="1571"/>
                  </a:cubicBezTo>
                  <a:cubicBezTo>
                    <a:pt x="84113" y="-5192"/>
                    <a:pt x="131547" y="10334"/>
                    <a:pt x="171266" y="39385"/>
                  </a:cubicBezTo>
                  <a:cubicBezTo>
                    <a:pt x="186697" y="50625"/>
                    <a:pt x="184792" y="76628"/>
                    <a:pt x="172886" y="89296"/>
                  </a:cubicBezTo>
                  <a:cubicBezTo>
                    <a:pt x="158503" y="104631"/>
                    <a:pt x="138405" y="102155"/>
                    <a:pt x="122974" y="90915"/>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7" name="Google Shape;587;p35"/>
            <p:cNvSpPr/>
            <p:nvPr/>
          </p:nvSpPr>
          <p:spPr>
            <a:xfrm>
              <a:off x="7594946" y="3185190"/>
              <a:ext cx="149731" cy="52515"/>
            </a:xfrm>
            <a:custGeom>
              <a:avLst/>
              <a:gdLst/>
              <a:ahLst/>
              <a:cxnLst/>
              <a:rect l="l" t="t" r="r" b="b"/>
              <a:pathLst>
                <a:path w="141925" h="49777" extrusionOk="0">
                  <a:moveTo>
                    <a:pt x="132308" y="49777"/>
                  </a:moveTo>
                  <a:cubicBezTo>
                    <a:pt x="130403" y="49777"/>
                    <a:pt x="128498" y="49206"/>
                    <a:pt x="126784" y="48063"/>
                  </a:cubicBezTo>
                  <a:cubicBezTo>
                    <a:pt x="93351" y="25107"/>
                    <a:pt x="51250" y="15297"/>
                    <a:pt x="11150" y="21107"/>
                  </a:cubicBezTo>
                  <a:cubicBezTo>
                    <a:pt x="5721" y="21964"/>
                    <a:pt x="863" y="18249"/>
                    <a:pt x="101" y="12915"/>
                  </a:cubicBezTo>
                  <a:cubicBezTo>
                    <a:pt x="-661" y="7581"/>
                    <a:pt x="2959" y="2628"/>
                    <a:pt x="8293" y="1866"/>
                  </a:cubicBezTo>
                  <a:cubicBezTo>
                    <a:pt x="53156" y="-4706"/>
                    <a:pt x="100399" y="6248"/>
                    <a:pt x="137738" y="32061"/>
                  </a:cubicBezTo>
                  <a:cubicBezTo>
                    <a:pt x="142119" y="35109"/>
                    <a:pt x="143262" y="41205"/>
                    <a:pt x="140214" y="45586"/>
                  </a:cubicBezTo>
                  <a:cubicBezTo>
                    <a:pt x="138309" y="48348"/>
                    <a:pt x="135261" y="49777"/>
                    <a:pt x="132213" y="49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8" name="Google Shape;588;p35"/>
            <p:cNvSpPr/>
            <p:nvPr/>
          </p:nvSpPr>
          <p:spPr>
            <a:xfrm>
              <a:off x="7584907" y="3259587"/>
              <a:ext cx="149731" cy="52515"/>
            </a:xfrm>
            <a:custGeom>
              <a:avLst/>
              <a:gdLst/>
              <a:ahLst/>
              <a:cxnLst/>
              <a:rect l="l" t="t" r="r" b="b"/>
              <a:pathLst>
                <a:path w="141925" h="49777" extrusionOk="0">
                  <a:moveTo>
                    <a:pt x="132308" y="49777"/>
                  </a:moveTo>
                  <a:cubicBezTo>
                    <a:pt x="130403" y="49777"/>
                    <a:pt x="128498" y="49206"/>
                    <a:pt x="126784" y="48063"/>
                  </a:cubicBezTo>
                  <a:cubicBezTo>
                    <a:pt x="93446" y="25107"/>
                    <a:pt x="51250" y="15297"/>
                    <a:pt x="11150" y="21107"/>
                  </a:cubicBezTo>
                  <a:cubicBezTo>
                    <a:pt x="5721" y="21964"/>
                    <a:pt x="863" y="18249"/>
                    <a:pt x="101" y="12915"/>
                  </a:cubicBezTo>
                  <a:cubicBezTo>
                    <a:pt x="-661" y="7581"/>
                    <a:pt x="2959" y="2628"/>
                    <a:pt x="8293" y="1866"/>
                  </a:cubicBezTo>
                  <a:cubicBezTo>
                    <a:pt x="53156" y="-4706"/>
                    <a:pt x="100399" y="6248"/>
                    <a:pt x="137738" y="32061"/>
                  </a:cubicBezTo>
                  <a:cubicBezTo>
                    <a:pt x="142119" y="35109"/>
                    <a:pt x="143262" y="41205"/>
                    <a:pt x="140214" y="45586"/>
                  </a:cubicBezTo>
                  <a:cubicBezTo>
                    <a:pt x="138309" y="48348"/>
                    <a:pt x="135261" y="49777"/>
                    <a:pt x="132213" y="49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89" name="Google Shape;589;p35"/>
            <p:cNvSpPr/>
            <p:nvPr/>
          </p:nvSpPr>
          <p:spPr>
            <a:xfrm>
              <a:off x="7574867" y="3333982"/>
              <a:ext cx="149731" cy="52515"/>
            </a:xfrm>
            <a:custGeom>
              <a:avLst/>
              <a:gdLst/>
              <a:ahLst/>
              <a:cxnLst/>
              <a:rect l="l" t="t" r="r" b="b"/>
              <a:pathLst>
                <a:path w="141925" h="49777" extrusionOk="0">
                  <a:moveTo>
                    <a:pt x="132308" y="49777"/>
                  </a:moveTo>
                  <a:cubicBezTo>
                    <a:pt x="130403" y="49777"/>
                    <a:pt x="128498" y="49206"/>
                    <a:pt x="126784" y="48063"/>
                  </a:cubicBezTo>
                  <a:cubicBezTo>
                    <a:pt x="93446" y="25107"/>
                    <a:pt x="51346" y="15297"/>
                    <a:pt x="11150" y="21107"/>
                  </a:cubicBezTo>
                  <a:cubicBezTo>
                    <a:pt x="5721" y="21964"/>
                    <a:pt x="863" y="18249"/>
                    <a:pt x="101" y="12915"/>
                  </a:cubicBezTo>
                  <a:cubicBezTo>
                    <a:pt x="-661" y="7581"/>
                    <a:pt x="2959" y="2628"/>
                    <a:pt x="8293" y="1866"/>
                  </a:cubicBezTo>
                  <a:cubicBezTo>
                    <a:pt x="53156" y="-4706"/>
                    <a:pt x="100399" y="6248"/>
                    <a:pt x="137738" y="32061"/>
                  </a:cubicBezTo>
                  <a:cubicBezTo>
                    <a:pt x="142119" y="35109"/>
                    <a:pt x="143262" y="41205"/>
                    <a:pt x="140214" y="45586"/>
                  </a:cubicBezTo>
                  <a:cubicBezTo>
                    <a:pt x="138309" y="48348"/>
                    <a:pt x="135261" y="49777"/>
                    <a:pt x="132213" y="49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0" name="Google Shape;590;p35"/>
            <p:cNvSpPr/>
            <p:nvPr/>
          </p:nvSpPr>
          <p:spPr>
            <a:xfrm>
              <a:off x="7765129" y="3197098"/>
              <a:ext cx="806697" cy="581750"/>
            </a:xfrm>
            <a:custGeom>
              <a:avLst/>
              <a:gdLst/>
              <a:ahLst/>
              <a:cxnLst/>
              <a:rect l="l" t="t" r="r" b="b"/>
              <a:pathLst>
                <a:path w="764642" h="551422" extrusionOk="0">
                  <a:moveTo>
                    <a:pt x="764096" y="363855"/>
                  </a:moveTo>
                  <a:cubicBezTo>
                    <a:pt x="773239" y="480631"/>
                    <a:pt x="666274" y="573691"/>
                    <a:pt x="552355" y="546735"/>
                  </a:cubicBezTo>
                  <a:cubicBezTo>
                    <a:pt x="466725" y="526447"/>
                    <a:pt x="370999" y="493205"/>
                    <a:pt x="264128" y="446722"/>
                  </a:cubicBezTo>
                  <a:cubicBezTo>
                    <a:pt x="118110" y="383286"/>
                    <a:pt x="4763" y="317659"/>
                    <a:pt x="0" y="314896"/>
                  </a:cubicBezTo>
                  <a:lnTo>
                    <a:pt x="182975" y="0"/>
                  </a:lnTo>
                  <a:cubicBezTo>
                    <a:pt x="297561" y="66389"/>
                    <a:pt x="476821" y="150114"/>
                    <a:pt x="616077" y="187357"/>
                  </a:cubicBezTo>
                  <a:cubicBezTo>
                    <a:pt x="697897" y="209169"/>
                    <a:pt x="757523" y="279463"/>
                    <a:pt x="764191" y="363950"/>
                  </a:cubicBezTo>
                  <a:lnTo>
                    <a:pt x="764191" y="3639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1" name="Google Shape;591;p35"/>
            <p:cNvSpPr/>
            <p:nvPr/>
          </p:nvSpPr>
          <p:spPr>
            <a:xfrm>
              <a:off x="8055142" y="3245448"/>
              <a:ext cx="328609" cy="147458"/>
            </a:xfrm>
            <a:custGeom>
              <a:avLst/>
              <a:gdLst/>
              <a:ahLst/>
              <a:cxnLst/>
              <a:rect l="l" t="t" r="r" b="b"/>
              <a:pathLst>
                <a:path w="311478" h="139771" extrusionOk="0">
                  <a:moveTo>
                    <a:pt x="301696" y="139771"/>
                  </a:moveTo>
                  <a:cubicBezTo>
                    <a:pt x="300839" y="139771"/>
                    <a:pt x="299982" y="139676"/>
                    <a:pt x="299124" y="139390"/>
                  </a:cubicBezTo>
                  <a:cubicBezTo>
                    <a:pt x="194921" y="110625"/>
                    <a:pt x="81764" y="57761"/>
                    <a:pt x="5278" y="18423"/>
                  </a:cubicBezTo>
                  <a:cubicBezTo>
                    <a:pt x="516" y="15946"/>
                    <a:pt x="-1390" y="10136"/>
                    <a:pt x="1087" y="5278"/>
                  </a:cubicBezTo>
                  <a:cubicBezTo>
                    <a:pt x="3564" y="516"/>
                    <a:pt x="9374" y="-1389"/>
                    <a:pt x="14232" y="1087"/>
                  </a:cubicBezTo>
                  <a:cubicBezTo>
                    <a:pt x="89955" y="40044"/>
                    <a:pt x="201779" y="92337"/>
                    <a:pt x="304363" y="120626"/>
                  </a:cubicBezTo>
                  <a:cubicBezTo>
                    <a:pt x="309507" y="122055"/>
                    <a:pt x="312555" y="127389"/>
                    <a:pt x="311126" y="132627"/>
                  </a:cubicBezTo>
                  <a:cubicBezTo>
                    <a:pt x="309983" y="136914"/>
                    <a:pt x="305982" y="139771"/>
                    <a:pt x="301791" y="1397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2" name="Google Shape;592;p35"/>
            <p:cNvSpPr/>
            <p:nvPr/>
          </p:nvSpPr>
          <p:spPr>
            <a:xfrm>
              <a:off x="8077717" y="3136299"/>
              <a:ext cx="67921" cy="161340"/>
            </a:xfrm>
            <a:custGeom>
              <a:avLst/>
              <a:gdLst/>
              <a:ahLst/>
              <a:cxnLst/>
              <a:rect l="l" t="t" r="r" b="b"/>
              <a:pathLst>
                <a:path w="64380" h="152929" extrusionOk="0">
                  <a:moveTo>
                    <a:pt x="54632" y="152930"/>
                  </a:moveTo>
                  <a:cubicBezTo>
                    <a:pt x="49964" y="152930"/>
                    <a:pt x="45869" y="149596"/>
                    <a:pt x="45012" y="144833"/>
                  </a:cubicBezTo>
                  <a:cubicBezTo>
                    <a:pt x="37868" y="102638"/>
                    <a:pt x="23104" y="58632"/>
                    <a:pt x="1006" y="14055"/>
                  </a:cubicBezTo>
                  <a:cubicBezTo>
                    <a:pt x="-1375" y="9197"/>
                    <a:pt x="625" y="3387"/>
                    <a:pt x="5388" y="1006"/>
                  </a:cubicBezTo>
                  <a:cubicBezTo>
                    <a:pt x="10150" y="-1375"/>
                    <a:pt x="16055" y="625"/>
                    <a:pt x="18437" y="5387"/>
                  </a:cubicBezTo>
                  <a:cubicBezTo>
                    <a:pt x="41392" y="51679"/>
                    <a:pt x="56822" y="97494"/>
                    <a:pt x="64252" y="141595"/>
                  </a:cubicBezTo>
                  <a:cubicBezTo>
                    <a:pt x="65109" y="146929"/>
                    <a:pt x="61585" y="151882"/>
                    <a:pt x="56251" y="152834"/>
                  </a:cubicBezTo>
                  <a:cubicBezTo>
                    <a:pt x="55679" y="152834"/>
                    <a:pt x="55108" y="152930"/>
                    <a:pt x="54632" y="15293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3" name="Google Shape;593;p35"/>
            <p:cNvSpPr/>
            <p:nvPr/>
          </p:nvSpPr>
          <p:spPr>
            <a:xfrm>
              <a:off x="8231886" y="2862165"/>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4" name="Google Shape;594;p35"/>
            <p:cNvSpPr/>
            <p:nvPr/>
          </p:nvSpPr>
          <p:spPr>
            <a:xfrm>
              <a:off x="8451059" y="3376209"/>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5" name="Google Shape;595;p35"/>
            <p:cNvSpPr/>
            <p:nvPr/>
          </p:nvSpPr>
          <p:spPr>
            <a:xfrm>
              <a:off x="8196546" y="3566867"/>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6" name="Google Shape;596;p35"/>
            <p:cNvSpPr/>
            <p:nvPr/>
          </p:nvSpPr>
          <p:spPr>
            <a:xfrm>
              <a:off x="8012614" y="3402112"/>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7" name="Google Shape;597;p35"/>
            <p:cNvSpPr/>
            <p:nvPr/>
          </p:nvSpPr>
          <p:spPr>
            <a:xfrm>
              <a:off x="8088014" y="3035053"/>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8" name="Google Shape;598;p35"/>
            <p:cNvSpPr/>
            <p:nvPr/>
          </p:nvSpPr>
          <p:spPr>
            <a:xfrm>
              <a:off x="7925870" y="2773513"/>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599" name="Google Shape;599;p35"/>
            <p:cNvSpPr/>
            <p:nvPr/>
          </p:nvSpPr>
          <p:spPr>
            <a:xfrm>
              <a:off x="7522464" y="2994893"/>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0" name="Google Shape;600;p35"/>
            <p:cNvSpPr/>
            <p:nvPr/>
          </p:nvSpPr>
          <p:spPr>
            <a:xfrm>
              <a:off x="7276284" y="3142781"/>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1" name="Google Shape;601;p35"/>
            <p:cNvSpPr/>
            <p:nvPr/>
          </p:nvSpPr>
          <p:spPr>
            <a:xfrm>
              <a:off x="7079702" y="3052523"/>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2" name="Google Shape;602;p35"/>
            <p:cNvSpPr/>
            <p:nvPr/>
          </p:nvSpPr>
          <p:spPr>
            <a:xfrm>
              <a:off x="7113737" y="3386249"/>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3" name="Google Shape;603;p35"/>
            <p:cNvSpPr/>
            <p:nvPr/>
          </p:nvSpPr>
          <p:spPr>
            <a:xfrm>
              <a:off x="6898682" y="3307537"/>
              <a:ext cx="105513" cy="105513"/>
            </a:xfrm>
            <a:custGeom>
              <a:avLst/>
              <a:gdLst/>
              <a:ahLst/>
              <a:cxnLst/>
              <a:rect l="l" t="t" r="r" b="b"/>
              <a:pathLst>
                <a:path w="100012" h="100012" extrusionOk="0">
                  <a:moveTo>
                    <a:pt x="100012" y="50006"/>
                  </a:moveTo>
                  <a:cubicBezTo>
                    <a:pt x="100012" y="77624"/>
                    <a:pt x="77624" y="100013"/>
                    <a:pt x="50006" y="100013"/>
                  </a:cubicBezTo>
                  <a:cubicBezTo>
                    <a:pt x="22389" y="100013"/>
                    <a:pt x="0" y="77624"/>
                    <a:pt x="0" y="50006"/>
                  </a:cubicBezTo>
                  <a:cubicBezTo>
                    <a:pt x="0" y="22389"/>
                    <a:pt x="22389" y="0"/>
                    <a:pt x="50006" y="0"/>
                  </a:cubicBezTo>
                  <a:cubicBezTo>
                    <a:pt x="77624" y="0"/>
                    <a:pt x="100012" y="22389"/>
                    <a:pt x="100012"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4" name="Google Shape;604;p35"/>
            <p:cNvSpPr/>
            <p:nvPr/>
          </p:nvSpPr>
          <p:spPr>
            <a:xfrm>
              <a:off x="6951391" y="3650098"/>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5" name="Google Shape;605;p35"/>
            <p:cNvSpPr/>
            <p:nvPr/>
          </p:nvSpPr>
          <p:spPr>
            <a:xfrm>
              <a:off x="6764849" y="3549097"/>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6" name="Google Shape;606;p35"/>
            <p:cNvSpPr/>
            <p:nvPr/>
          </p:nvSpPr>
          <p:spPr>
            <a:xfrm>
              <a:off x="6616057" y="3750598"/>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7" name="Google Shape;607;p35"/>
            <p:cNvSpPr/>
            <p:nvPr/>
          </p:nvSpPr>
          <p:spPr>
            <a:xfrm>
              <a:off x="6498188" y="3532531"/>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8" name="Google Shape;608;p35"/>
            <p:cNvSpPr/>
            <p:nvPr/>
          </p:nvSpPr>
          <p:spPr>
            <a:xfrm>
              <a:off x="6321686" y="3319785"/>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09" name="Google Shape;609;p35"/>
            <p:cNvSpPr/>
            <p:nvPr/>
          </p:nvSpPr>
          <p:spPr>
            <a:xfrm>
              <a:off x="6539252" y="3157440"/>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10" name="Google Shape;610;p35"/>
            <p:cNvSpPr/>
            <p:nvPr/>
          </p:nvSpPr>
          <p:spPr>
            <a:xfrm>
              <a:off x="6498188" y="2804736"/>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11" name="Google Shape;611;p35"/>
            <p:cNvSpPr/>
            <p:nvPr/>
          </p:nvSpPr>
          <p:spPr>
            <a:xfrm>
              <a:off x="6295482" y="2999812"/>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12" name="Google Shape;612;p35"/>
            <p:cNvSpPr/>
            <p:nvPr/>
          </p:nvSpPr>
          <p:spPr>
            <a:xfrm>
              <a:off x="7427185" y="3249104"/>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13" name="Google Shape;613;p35"/>
            <p:cNvSpPr/>
            <p:nvPr/>
          </p:nvSpPr>
          <p:spPr>
            <a:xfrm>
              <a:off x="7355701" y="3449802"/>
              <a:ext cx="105513" cy="105513"/>
            </a:xfrm>
            <a:custGeom>
              <a:avLst/>
              <a:gdLst/>
              <a:ahLst/>
              <a:cxnLst/>
              <a:rect l="l" t="t" r="r" b="b"/>
              <a:pathLst>
                <a:path w="100012" h="100012" extrusionOk="0">
                  <a:moveTo>
                    <a:pt x="100012" y="50006"/>
                  </a:moveTo>
                  <a:cubicBezTo>
                    <a:pt x="100012" y="77624"/>
                    <a:pt x="77624" y="100013"/>
                    <a:pt x="50006" y="100013"/>
                  </a:cubicBezTo>
                  <a:cubicBezTo>
                    <a:pt x="22388" y="100013"/>
                    <a:pt x="0" y="77624"/>
                    <a:pt x="0" y="50006"/>
                  </a:cubicBezTo>
                  <a:cubicBezTo>
                    <a:pt x="0" y="22389"/>
                    <a:pt x="22388" y="0"/>
                    <a:pt x="50006" y="0"/>
                  </a:cubicBezTo>
                  <a:cubicBezTo>
                    <a:pt x="77624" y="0"/>
                    <a:pt x="100012" y="22389"/>
                    <a:pt x="100012"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14" name="Google Shape;614;p35"/>
            <p:cNvSpPr/>
            <p:nvPr/>
          </p:nvSpPr>
          <p:spPr>
            <a:xfrm>
              <a:off x="7388632" y="2846202"/>
              <a:ext cx="105513" cy="105513"/>
            </a:xfrm>
            <a:custGeom>
              <a:avLst/>
              <a:gdLst/>
              <a:ahLst/>
              <a:cxnLst/>
              <a:rect l="l" t="t" r="r" b="b"/>
              <a:pathLst>
                <a:path w="100012" h="100012" extrusionOk="0">
                  <a:moveTo>
                    <a:pt x="100012" y="50006"/>
                  </a:moveTo>
                  <a:cubicBezTo>
                    <a:pt x="100012" y="77624"/>
                    <a:pt x="77624" y="100013"/>
                    <a:pt x="50006" y="100013"/>
                  </a:cubicBezTo>
                  <a:cubicBezTo>
                    <a:pt x="22388" y="100013"/>
                    <a:pt x="0" y="77624"/>
                    <a:pt x="0" y="50006"/>
                  </a:cubicBezTo>
                  <a:cubicBezTo>
                    <a:pt x="0" y="22389"/>
                    <a:pt x="22388" y="0"/>
                    <a:pt x="50006" y="0"/>
                  </a:cubicBezTo>
                  <a:cubicBezTo>
                    <a:pt x="77624" y="0"/>
                    <a:pt x="100012" y="22389"/>
                    <a:pt x="100012"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15" name="Google Shape;615;p35"/>
            <p:cNvSpPr/>
            <p:nvPr/>
          </p:nvSpPr>
          <p:spPr>
            <a:xfrm>
              <a:off x="8297648" y="3174708"/>
              <a:ext cx="105513" cy="105513"/>
            </a:xfrm>
            <a:custGeom>
              <a:avLst/>
              <a:gdLst/>
              <a:ahLst/>
              <a:cxnLst/>
              <a:rect l="l" t="t" r="r" b="b"/>
              <a:pathLst>
                <a:path w="100012" h="100012" extrusionOk="0">
                  <a:moveTo>
                    <a:pt x="100013" y="50006"/>
                  </a:moveTo>
                  <a:cubicBezTo>
                    <a:pt x="100013" y="77629"/>
                    <a:pt x="77629" y="100013"/>
                    <a:pt x="50006" y="100013"/>
                  </a:cubicBezTo>
                  <a:cubicBezTo>
                    <a:pt x="22384" y="100013"/>
                    <a:pt x="0" y="77629"/>
                    <a:pt x="0" y="50006"/>
                  </a:cubicBezTo>
                  <a:cubicBezTo>
                    <a:pt x="0" y="22384"/>
                    <a:pt x="22384" y="0"/>
                    <a:pt x="50006" y="0"/>
                  </a:cubicBezTo>
                  <a:cubicBezTo>
                    <a:pt x="77629" y="0"/>
                    <a:pt x="100013" y="22384"/>
                    <a:pt x="100013" y="500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cxnSp>
          <p:nvCxnSpPr>
            <p:cNvPr id="616" name="Google Shape;616;p35"/>
            <p:cNvCxnSpPr/>
            <p:nvPr/>
          </p:nvCxnSpPr>
          <p:spPr>
            <a:xfrm rot="10800000">
              <a:off x="5097570" y="4468869"/>
              <a:ext cx="3311400" cy="0"/>
            </a:xfrm>
            <a:prstGeom prst="straightConnector1">
              <a:avLst/>
            </a:prstGeom>
            <a:noFill/>
            <a:ln w="9525" cap="flat" cmpd="sng">
              <a:solidFill>
                <a:srgbClr val="00060A"/>
              </a:solidFill>
              <a:prstDash val="solid"/>
              <a:round/>
              <a:headEnd type="none" w="med" len="med"/>
              <a:tailEnd type="non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6"/>
          <p:cNvSpPr txBox="1">
            <a:spLocks noGrp="1"/>
          </p:cNvSpPr>
          <p:nvPr>
            <p:ph type="title"/>
          </p:nvPr>
        </p:nvSpPr>
        <p:spPr>
          <a:xfrm>
            <a:off x="4667475" y="1783950"/>
            <a:ext cx="3761400" cy="1041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34.163.829</a:t>
            </a:r>
          </a:p>
        </p:txBody>
      </p:sp>
      <p:sp>
        <p:nvSpPr>
          <p:cNvPr id="622" name="Google Shape;622;p36"/>
          <p:cNvSpPr txBox="1">
            <a:spLocks noGrp="1"/>
          </p:cNvSpPr>
          <p:nvPr>
            <p:ph type="subTitle" idx="1"/>
          </p:nvPr>
        </p:nvSpPr>
        <p:spPr>
          <a:xfrm>
            <a:off x="4667475" y="2902049"/>
            <a:ext cx="3761400" cy="45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Novos</a:t>
            </a:r>
            <a:r>
              <a:rPr lang="en-US" dirty="0"/>
              <a:t> leads </a:t>
            </a:r>
            <a:r>
              <a:rPr lang="en-US" dirty="0" err="1"/>
              <a:t>durante</a:t>
            </a:r>
            <a:r>
              <a:rPr lang="en-US" dirty="0"/>
              <a:t> o </a:t>
            </a:r>
            <a:r>
              <a:rPr lang="en-US" dirty="0" err="1"/>
              <a:t>último</a:t>
            </a:r>
            <a:r>
              <a:rPr lang="en-US" dirty="0"/>
              <a:t> </a:t>
            </a:r>
            <a:r>
              <a:rPr lang="en-US" dirty="0" err="1"/>
              <a:t>mês</a:t>
            </a:r>
            <a:endParaRPr lang="en-US" dirty="0"/>
          </a:p>
        </p:txBody>
      </p:sp>
      <p:grpSp>
        <p:nvGrpSpPr>
          <p:cNvPr id="623" name="Google Shape;623;p36"/>
          <p:cNvGrpSpPr/>
          <p:nvPr/>
        </p:nvGrpSpPr>
        <p:grpSpPr>
          <a:xfrm>
            <a:off x="897060" y="738775"/>
            <a:ext cx="3396570" cy="3665961"/>
            <a:chOff x="897060" y="738775"/>
            <a:chExt cx="3396570" cy="3665961"/>
          </a:xfrm>
        </p:grpSpPr>
        <p:sp>
          <p:nvSpPr>
            <p:cNvPr id="624" name="Google Shape;624;p36"/>
            <p:cNvSpPr/>
            <p:nvPr/>
          </p:nvSpPr>
          <p:spPr>
            <a:xfrm>
              <a:off x="3263360"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25" name="Google Shape;625;p36"/>
            <p:cNvSpPr/>
            <p:nvPr/>
          </p:nvSpPr>
          <p:spPr>
            <a:xfrm>
              <a:off x="3429692"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26" name="Google Shape;626;p36"/>
            <p:cNvSpPr/>
            <p:nvPr/>
          </p:nvSpPr>
          <p:spPr>
            <a:xfrm>
              <a:off x="3595986"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27" name="Google Shape;627;p36"/>
            <p:cNvSpPr/>
            <p:nvPr/>
          </p:nvSpPr>
          <p:spPr>
            <a:xfrm>
              <a:off x="3762280"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28" name="Google Shape;628;p36"/>
            <p:cNvSpPr/>
            <p:nvPr/>
          </p:nvSpPr>
          <p:spPr>
            <a:xfrm>
              <a:off x="3928612"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29" name="Google Shape;629;p36"/>
            <p:cNvSpPr/>
            <p:nvPr/>
          </p:nvSpPr>
          <p:spPr>
            <a:xfrm>
              <a:off x="4094906"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0" name="Google Shape;630;p36"/>
            <p:cNvSpPr/>
            <p:nvPr/>
          </p:nvSpPr>
          <p:spPr>
            <a:xfrm>
              <a:off x="3212953" y="1879580"/>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1" name="Google Shape;631;p36"/>
            <p:cNvSpPr/>
            <p:nvPr/>
          </p:nvSpPr>
          <p:spPr>
            <a:xfrm>
              <a:off x="3212953" y="2045875"/>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2" name="Google Shape;632;p36"/>
            <p:cNvSpPr/>
            <p:nvPr/>
          </p:nvSpPr>
          <p:spPr>
            <a:xfrm>
              <a:off x="3212953" y="2212207"/>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3" name="Google Shape;633;p36"/>
            <p:cNvSpPr/>
            <p:nvPr/>
          </p:nvSpPr>
          <p:spPr>
            <a:xfrm>
              <a:off x="3212953" y="2378501"/>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4" name="Google Shape;634;p36"/>
            <p:cNvSpPr/>
            <p:nvPr/>
          </p:nvSpPr>
          <p:spPr>
            <a:xfrm>
              <a:off x="3212953" y="2544833"/>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5" name="Google Shape;635;p36"/>
            <p:cNvSpPr/>
            <p:nvPr/>
          </p:nvSpPr>
          <p:spPr>
            <a:xfrm>
              <a:off x="3212953" y="2711127"/>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6" name="Google Shape;636;p36"/>
            <p:cNvSpPr/>
            <p:nvPr/>
          </p:nvSpPr>
          <p:spPr>
            <a:xfrm>
              <a:off x="2877486" y="738775"/>
              <a:ext cx="45627" cy="45589"/>
            </a:xfrm>
            <a:custGeom>
              <a:avLst/>
              <a:gdLst/>
              <a:ahLst/>
              <a:cxnLst/>
              <a:rect l="l" t="t" r="r" b="b"/>
              <a:pathLst>
                <a:path w="75416" h="75353" extrusionOk="0">
                  <a:moveTo>
                    <a:pt x="75416" y="37645"/>
                  </a:moveTo>
                  <a:cubicBezTo>
                    <a:pt x="75416" y="16843"/>
                    <a:pt x="58573" y="0"/>
                    <a:pt x="37708" y="0"/>
                  </a:cubicBezTo>
                  <a:cubicBezTo>
                    <a:pt x="16843" y="0"/>
                    <a:pt x="0" y="16843"/>
                    <a:pt x="0" y="37645"/>
                  </a:cubicBezTo>
                  <a:cubicBezTo>
                    <a:pt x="0" y="58447"/>
                    <a:pt x="16843" y="75353"/>
                    <a:pt x="37708" y="75353"/>
                  </a:cubicBezTo>
                  <a:cubicBezTo>
                    <a:pt x="58573" y="75353"/>
                    <a:pt x="75416" y="58510"/>
                    <a:pt x="75416" y="3764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7" name="Google Shape;637;p36"/>
            <p:cNvSpPr/>
            <p:nvPr/>
          </p:nvSpPr>
          <p:spPr>
            <a:xfrm>
              <a:off x="2877486" y="891625"/>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8" name="Google Shape;638;p36"/>
            <p:cNvSpPr/>
            <p:nvPr/>
          </p:nvSpPr>
          <p:spPr>
            <a:xfrm>
              <a:off x="2877486" y="1044512"/>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39" name="Google Shape;639;p36"/>
            <p:cNvSpPr/>
            <p:nvPr/>
          </p:nvSpPr>
          <p:spPr>
            <a:xfrm>
              <a:off x="2877524" y="1197400"/>
              <a:ext cx="45627" cy="45627"/>
            </a:xfrm>
            <a:custGeom>
              <a:avLst/>
              <a:gdLst/>
              <a:ahLst/>
              <a:cxnLst/>
              <a:rect l="l" t="t" r="r" b="b"/>
              <a:pathLst>
                <a:path w="75416" h="75416" extrusionOk="0">
                  <a:moveTo>
                    <a:pt x="0" y="37708"/>
                  </a:moveTo>
                  <a:cubicBezTo>
                    <a:pt x="0" y="58510"/>
                    <a:pt x="16843" y="75416"/>
                    <a:pt x="37708" y="75416"/>
                  </a:cubicBezTo>
                  <a:cubicBezTo>
                    <a:pt x="58573" y="75416"/>
                    <a:pt x="75416" y="58573"/>
                    <a:pt x="75416" y="37708"/>
                  </a:cubicBezTo>
                  <a:cubicBezTo>
                    <a:pt x="75416" y="16843"/>
                    <a:pt x="58573" y="0"/>
                    <a:pt x="37708" y="0"/>
                  </a:cubicBezTo>
                  <a:cubicBezTo>
                    <a:pt x="16843" y="0"/>
                    <a:pt x="0" y="16843"/>
                    <a:pt x="0"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0" name="Google Shape;640;p36"/>
            <p:cNvSpPr/>
            <p:nvPr/>
          </p:nvSpPr>
          <p:spPr>
            <a:xfrm>
              <a:off x="2753382" y="738775"/>
              <a:ext cx="45627" cy="45589"/>
            </a:xfrm>
            <a:custGeom>
              <a:avLst/>
              <a:gdLst/>
              <a:ahLst/>
              <a:cxnLst/>
              <a:rect l="l" t="t" r="r" b="b"/>
              <a:pathLst>
                <a:path w="75416" h="75353" extrusionOk="0">
                  <a:moveTo>
                    <a:pt x="75416" y="37645"/>
                  </a:moveTo>
                  <a:cubicBezTo>
                    <a:pt x="75416" y="16843"/>
                    <a:pt x="58573" y="0"/>
                    <a:pt x="37708" y="0"/>
                  </a:cubicBezTo>
                  <a:cubicBezTo>
                    <a:pt x="16843" y="0"/>
                    <a:pt x="0" y="16843"/>
                    <a:pt x="0" y="37645"/>
                  </a:cubicBezTo>
                  <a:cubicBezTo>
                    <a:pt x="0" y="58447"/>
                    <a:pt x="16843" y="75353"/>
                    <a:pt x="37708" y="75353"/>
                  </a:cubicBezTo>
                  <a:cubicBezTo>
                    <a:pt x="58573" y="75353"/>
                    <a:pt x="75416" y="58510"/>
                    <a:pt x="75416" y="3764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1" name="Google Shape;641;p36"/>
            <p:cNvSpPr/>
            <p:nvPr/>
          </p:nvSpPr>
          <p:spPr>
            <a:xfrm>
              <a:off x="2753382" y="891625"/>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2" name="Google Shape;642;p36"/>
            <p:cNvSpPr/>
            <p:nvPr/>
          </p:nvSpPr>
          <p:spPr>
            <a:xfrm>
              <a:off x="2753382" y="1044512"/>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3" name="Google Shape;643;p36"/>
            <p:cNvSpPr/>
            <p:nvPr/>
          </p:nvSpPr>
          <p:spPr>
            <a:xfrm>
              <a:off x="2753382" y="1197400"/>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4" name="Google Shape;644;p36"/>
            <p:cNvSpPr/>
            <p:nvPr/>
          </p:nvSpPr>
          <p:spPr>
            <a:xfrm>
              <a:off x="1102825" y="4234966"/>
              <a:ext cx="45589" cy="45627"/>
            </a:xfrm>
            <a:custGeom>
              <a:avLst/>
              <a:gdLst/>
              <a:ahLst/>
              <a:cxnLst/>
              <a:rect l="l" t="t" r="r" b="b"/>
              <a:pathLst>
                <a:path w="75353" h="75416" extrusionOk="0">
                  <a:moveTo>
                    <a:pt x="37645" y="0"/>
                  </a:moveTo>
                  <a:cubicBezTo>
                    <a:pt x="16843" y="0"/>
                    <a:pt x="0" y="16843"/>
                    <a:pt x="0" y="37708"/>
                  </a:cubicBezTo>
                  <a:cubicBezTo>
                    <a:pt x="0" y="58573"/>
                    <a:pt x="16843" y="75416"/>
                    <a:pt x="37645" y="75416"/>
                  </a:cubicBezTo>
                  <a:cubicBezTo>
                    <a:pt x="58447" y="75416"/>
                    <a:pt x="75353" y="58573"/>
                    <a:pt x="75353" y="37708"/>
                  </a:cubicBezTo>
                  <a:cubicBezTo>
                    <a:pt x="75353" y="16843"/>
                    <a:pt x="58510" y="0"/>
                    <a:pt x="3764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5" name="Google Shape;645;p36"/>
            <p:cNvSpPr/>
            <p:nvPr/>
          </p:nvSpPr>
          <p:spPr>
            <a:xfrm>
              <a:off x="1255675" y="4234966"/>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6" name="Google Shape;646;p36"/>
            <p:cNvSpPr/>
            <p:nvPr/>
          </p:nvSpPr>
          <p:spPr>
            <a:xfrm>
              <a:off x="1408562" y="4234966"/>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7" name="Google Shape;647;p36"/>
            <p:cNvSpPr/>
            <p:nvPr/>
          </p:nvSpPr>
          <p:spPr>
            <a:xfrm>
              <a:off x="1561450" y="4234928"/>
              <a:ext cx="45627" cy="45627"/>
            </a:xfrm>
            <a:custGeom>
              <a:avLst/>
              <a:gdLst/>
              <a:ahLst/>
              <a:cxnLst/>
              <a:rect l="l" t="t" r="r" b="b"/>
              <a:pathLst>
                <a:path w="75416" h="75416" extrusionOk="0">
                  <a:moveTo>
                    <a:pt x="37708" y="75416"/>
                  </a:moveTo>
                  <a:cubicBezTo>
                    <a:pt x="58510" y="75416"/>
                    <a:pt x="75416" y="58573"/>
                    <a:pt x="75416" y="37708"/>
                  </a:cubicBezTo>
                  <a:cubicBezTo>
                    <a:pt x="75416" y="16843"/>
                    <a:pt x="58573" y="0"/>
                    <a:pt x="37708" y="0"/>
                  </a:cubicBezTo>
                  <a:cubicBezTo>
                    <a:pt x="16843" y="0"/>
                    <a:pt x="0" y="16843"/>
                    <a:pt x="0" y="37708"/>
                  </a:cubicBezTo>
                  <a:cubicBezTo>
                    <a:pt x="0" y="58573"/>
                    <a:pt x="16843" y="75416"/>
                    <a:pt x="37708" y="754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8" name="Google Shape;648;p36"/>
            <p:cNvSpPr/>
            <p:nvPr/>
          </p:nvSpPr>
          <p:spPr>
            <a:xfrm>
              <a:off x="1102825" y="4359109"/>
              <a:ext cx="45589" cy="45627"/>
            </a:xfrm>
            <a:custGeom>
              <a:avLst/>
              <a:gdLst/>
              <a:ahLst/>
              <a:cxnLst/>
              <a:rect l="l" t="t" r="r" b="b"/>
              <a:pathLst>
                <a:path w="75353" h="75416" extrusionOk="0">
                  <a:moveTo>
                    <a:pt x="37645" y="0"/>
                  </a:moveTo>
                  <a:cubicBezTo>
                    <a:pt x="16843" y="0"/>
                    <a:pt x="0" y="16843"/>
                    <a:pt x="0" y="37708"/>
                  </a:cubicBezTo>
                  <a:cubicBezTo>
                    <a:pt x="0" y="58573"/>
                    <a:pt x="16843" y="75416"/>
                    <a:pt x="37645" y="75416"/>
                  </a:cubicBezTo>
                  <a:cubicBezTo>
                    <a:pt x="58447" y="75416"/>
                    <a:pt x="75353" y="58573"/>
                    <a:pt x="75353" y="37708"/>
                  </a:cubicBezTo>
                  <a:cubicBezTo>
                    <a:pt x="75353" y="16843"/>
                    <a:pt x="58510" y="0"/>
                    <a:pt x="3764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49" name="Google Shape;649;p36"/>
            <p:cNvSpPr/>
            <p:nvPr/>
          </p:nvSpPr>
          <p:spPr>
            <a:xfrm>
              <a:off x="1255675" y="4359109"/>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0" name="Google Shape;650;p36"/>
            <p:cNvSpPr/>
            <p:nvPr/>
          </p:nvSpPr>
          <p:spPr>
            <a:xfrm>
              <a:off x="1408562" y="4359109"/>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1" name="Google Shape;651;p36"/>
            <p:cNvSpPr/>
            <p:nvPr/>
          </p:nvSpPr>
          <p:spPr>
            <a:xfrm>
              <a:off x="1561450" y="4359109"/>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2" name="Google Shape;652;p36"/>
            <p:cNvSpPr/>
            <p:nvPr/>
          </p:nvSpPr>
          <p:spPr>
            <a:xfrm>
              <a:off x="897060" y="2964604"/>
              <a:ext cx="655766" cy="807362"/>
            </a:xfrm>
            <a:custGeom>
              <a:avLst/>
              <a:gdLst/>
              <a:ahLst/>
              <a:cxnLst/>
              <a:rect l="l" t="t" r="r" b="b"/>
              <a:pathLst>
                <a:path w="1083910" h="1334482" extrusionOk="0">
                  <a:moveTo>
                    <a:pt x="1006630" y="1334482"/>
                  </a:moveTo>
                  <a:cubicBezTo>
                    <a:pt x="858752" y="1334482"/>
                    <a:pt x="719673" y="1287975"/>
                    <a:pt x="601081" y="1198231"/>
                  </a:cubicBezTo>
                  <a:cubicBezTo>
                    <a:pt x="471177" y="1099938"/>
                    <a:pt x="377849" y="945461"/>
                    <a:pt x="344415" y="773638"/>
                  </a:cubicBezTo>
                  <a:cubicBezTo>
                    <a:pt x="98684" y="620606"/>
                    <a:pt x="-41401" y="300654"/>
                    <a:pt x="10888" y="10491"/>
                  </a:cubicBezTo>
                  <a:cubicBezTo>
                    <a:pt x="11516" y="7097"/>
                    <a:pt x="13464" y="4018"/>
                    <a:pt x="16418" y="2132"/>
                  </a:cubicBezTo>
                  <a:cubicBezTo>
                    <a:pt x="19309" y="184"/>
                    <a:pt x="22891" y="-445"/>
                    <a:pt x="26285" y="310"/>
                  </a:cubicBezTo>
                  <a:cubicBezTo>
                    <a:pt x="305701" y="62905"/>
                    <a:pt x="564064" y="238185"/>
                    <a:pt x="753798" y="493845"/>
                  </a:cubicBezTo>
                  <a:cubicBezTo>
                    <a:pt x="919462" y="717013"/>
                    <a:pt x="1030449" y="993853"/>
                    <a:pt x="1083743" y="1316696"/>
                  </a:cubicBezTo>
                  <a:cubicBezTo>
                    <a:pt x="1084309" y="1320216"/>
                    <a:pt x="1083429" y="1323798"/>
                    <a:pt x="1081230" y="1326563"/>
                  </a:cubicBezTo>
                  <a:cubicBezTo>
                    <a:pt x="1079093" y="1329392"/>
                    <a:pt x="1075825" y="1331151"/>
                    <a:pt x="1072305" y="1331466"/>
                  </a:cubicBezTo>
                  <a:cubicBezTo>
                    <a:pt x="1050309" y="1333476"/>
                    <a:pt x="1028375" y="1334482"/>
                    <a:pt x="1006693" y="1334482"/>
                  </a:cubicBezTo>
                  <a:close/>
                  <a:moveTo>
                    <a:pt x="33701" y="28214"/>
                  </a:moveTo>
                  <a:cubicBezTo>
                    <a:pt x="-10606" y="306813"/>
                    <a:pt x="126211" y="610551"/>
                    <a:pt x="362515" y="754847"/>
                  </a:cubicBezTo>
                  <a:cubicBezTo>
                    <a:pt x="365594" y="756733"/>
                    <a:pt x="367731" y="759812"/>
                    <a:pt x="368422" y="763394"/>
                  </a:cubicBezTo>
                  <a:cubicBezTo>
                    <a:pt x="399783" y="931258"/>
                    <a:pt x="490156" y="1082341"/>
                    <a:pt x="616478" y="1177868"/>
                  </a:cubicBezTo>
                  <a:cubicBezTo>
                    <a:pt x="743743" y="1274149"/>
                    <a:pt x="895518" y="1318645"/>
                    <a:pt x="1056154" y="1307144"/>
                  </a:cubicBezTo>
                  <a:cubicBezTo>
                    <a:pt x="1002671" y="994230"/>
                    <a:pt x="894072" y="725749"/>
                    <a:pt x="733185" y="508991"/>
                  </a:cubicBezTo>
                  <a:cubicBezTo>
                    <a:pt x="550049" y="262255"/>
                    <a:pt x="302119" y="91940"/>
                    <a:pt x="33701" y="281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3" name="Google Shape;653;p36"/>
            <p:cNvSpPr/>
            <p:nvPr/>
          </p:nvSpPr>
          <p:spPr>
            <a:xfrm>
              <a:off x="1569916" y="2952380"/>
              <a:ext cx="544662" cy="865413"/>
            </a:xfrm>
            <a:custGeom>
              <a:avLst/>
              <a:gdLst/>
              <a:ahLst/>
              <a:cxnLst/>
              <a:rect l="l" t="t" r="r" b="b"/>
              <a:pathLst>
                <a:path w="900267" h="1430435" extrusionOk="0">
                  <a:moveTo>
                    <a:pt x="55395" y="1430435"/>
                  </a:moveTo>
                  <a:cubicBezTo>
                    <a:pt x="49802" y="1430435"/>
                    <a:pt x="44711" y="1426728"/>
                    <a:pt x="43140" y="1421134"/>
                  </a:cubicBezTo>
                  <a:cubicBezTo>
                    <a:pt x="-40446" y="1126949"/>
                    <a:pt x="-1419" y="805865"/>
                    <a:pt x="150231" y="540275"/>
                  </a:cubicBezTo>
                  <a:cubicBezTo>
                    <a:pt x="301942" y="274685"/>
                    <a:pt x="558608" y="77912"/>
                    <a:pt x="854491" y="422"/>
                  </a:cubicBezTo>
                  <a:cubicBezTo>
                    <a:pt x="857821" y="-458"/>
                    <a:pt x="861404" y="45"/>
                    <a:pt x="864357" y="1867"/>
                  </a:cubicBezTo>
                  <a:cubicBezTo>
                    <a:pt x="867311" y="3627"/>
                    <a:pt x="869385" y="6581"/>
                    <a:pt x="870202" y="9912"/>
                  </a:cubicBezTo>
                  <a:cubicBezTo>
                    <a:pt x="905396" y="163635"/>
                    <a:pt x="909859" y="318866"/>
                    <a:pt x="882709" y="447011"/>
                  </a:cubicBezTo>
                  <a:cubicBezTo>
                    <a:pt x="865614" y="527705"/>
                    <a:pt x="841167" y="586342"/>
                    <a:pt x="805659" y="631591"/>
                  </a:cubicBezTo>
                  <a:cubicBezTo>
                    <a:pt x="763111" y="685891"/>
                    <a:pt x="701710" y="719262"/>
                    <a:pt x="642194" y="721336"/>
                  </a:cubicBezTo>
                  <a:cubicBezTo>
                    <a:pt x="665573" y="886246"/>
                    <a:pt x="622649" y="1067056"/>
                    <a:pt x="528568" y="1196646"/>
                  </a:cubicBezTo>
                  <a:cubicBezTo>
                    <a:pt x="405577" y="1366143"/>
                    <a:pt x="136718" y="1418306"/>
                    <a:pt x="57280" y="1430247"/>
                  </a:cubicBezTo>
                  <a:cubicBezTo>
                    <a:pt x="56652" y="1430372"/>
                    <a:pt x="56023" y="1430372"/>
                    <a:pt x="55395" y="1430372"/>
                  </a:cubicBezTo>
                  <a:close/>
                  <a:moveTo>
                    <a:pt x="848143" y="28577"/>
                  </a:moveTo>
                  <a:cubicBezTo>
                    <a:pt x="564264" y="106570"/>
                    <a:pt x="318471" y="297121"/>
                    <a:pt x="172353" y="552970"/>
                  </a:cubicBezTo>
                  <a:cubicBezTo>
                    <a:pt x="25920" y="809384"/>
                    <a:pt x="-13171" y="1118653"/>
                    <a:pt x="64633" y="1403348"/>
                  </a:cubicBezTo>
                  <a:cubicBezTo>
                    <a:pt x="152996" y="1388894"/>
                    <a:pt x="395898" y="1336102"/>
                    <a:pt x="507954" y="1181751"/>
                  </a:cubicBezTo>
                  <a:cubicBezTo>
                    <a:pt x="601030" y="1053481"/>
                    <a:pt x="641943" y="872985"/>
                    <a:pt x="614730" y="710590"/>
                  </a:cubicBezTo>
                  <a:cubicBezTo>
                    <a:pt x="614102" y="706756"/>
                    <a:pt x="615233" y="702860"/>
                    <a:pt x="617810" y="699968"/>
                  </a:cubicBezTo>
                  <a:cubicBezTo>
                    <a:pt x="620387" y="697077"/>
                    <a:pt x="624220" y="695569"/>
                    <a:pt x="628054" y="695758"/>
                  </a:cubicBezTo>
                  <a:cubicBezTo>
                    <a:pt x="683988" y="699214"/>
                    <a:pt x="744320" y="668545"/>
                    <a:pt x="785548" y="615942"/>
                  </a:cubicBezTo>
                  <a:cubicBezTo>
                    <a:pt x="818542" y="573835"/>
                    <a:pt x="841481" y="518530"/>
                    <a:pt x="857696" y="441857"/>
                  </a:cubicBezTo>
                  <a:cubicBezTo>
                    <a:pt x="883274" y="320877"/>
                    <a:pt x="879881" y="174633"/>
                    <a:pt x="848143" y="286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4" name="Google Shape;654;p36"/>
            <p:cNvSpPr/>
            <p:nvPr/>
          </p:nvSpPr>
          <p:spPr>
            <a:xfrm>
              <a:off x="966047" y="3018763"/>
              <a:ext cx="651534" cy="1116784"/>
            </a:xfrm>
            <a:custGeom>
              <a:avLst/>
              <a:gdLst/>
              <a:ahLst/>
              <a:cxnLst/>
              <a:rect l="l" t="t" r="r" b="b"/>
              <a:pathLst>
                <a:path w="1076916" h="1845924" extrusionOk="0">
                  <a:moveTo>
                    <a:pt x="1064159" y="1845924"/>
                  </a:moveTo>
                  <a:cubicBezTo>
                    <a:pt x="1057120" y="1845924"/>
                    <a:pt x="1051401" y="1840268"/>
                    <a:pt x="1051401" y="1833229"/>
                  </a:cubicBezTo>
                  <a:cubicBezTo>
                    <a:pt x="1051401" y="1830338"/>
                    <a:pt x="1048761" y="1542752"/>
                    <a:pt x="918857" y="1177487"/>
                  </a:cubicBezTo>
                  <a:cubicBezTo>
                    <a:pt x="799071" y="840817"/>
                    <a:pt x="543474" y="367330"/>
                    <a:pt x="5883" y="23496"/>
                  </a:cubicBezTo>
                  <a:cubicBezTo>
                    <a:pt x="-24" y="19725"/>
                    <a:pt x="-1784" y="11806"/>
                    <a:pt x="1987" y="5899"/>
                  </a:cubicBezTo>
                  <a:cubicBezTo>
                    <a:pt x="5758" y="-71"/>
                    <a:pt x="13676" y="-1768"/>
                    <a:pt x="19647" y="2002"/>
                  </a:cubicBezTo>
                  <a:cubicBezTo>
                    <a:pt x="259910" y="155662"/>
                    <a:pt x="464978" y="347471"/>
                    <a:pt x="629197" y="572210"/>
                  </a:cubicBezTo>
                  <a:cubicBezTo>
                    <a:pt x="760546" y="751952"/>
                    <a:pt x="866254" y="953061"/>
                    <a:pt x="943242" y="1169819"/>
                  </a:cubicBezTo>
                  <a:cubicBezTo>
                    <a:pt x="1074403" y="1538981"/>
                    <a:pt x="1076917" y="1830212"/>
                    <a:pt x="1076917" y="1833104"/>
                  </a:cubicBezTo>
                  <a:cubicBezTo>
                    <a:pt x="1076917" y="1840142"/>
                    <a:pt x="1071260" y="1845861"/>
                    <a:pt x="1064222" y="1845924"/>
                  </a:cubicBezTo>
                  <a:lnTo>
                    <a:pt x="1064222" y="18459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5" name="Google Shape;655;p36"/>
            <p:cNvSpPr/>
            <p:nvPr/>
          </p:nvSpPr>
          <p:spPr>
            <a:xfrm>
              <a:off x="1584137" y="3050200"/>
              <a:ext cx="398956" cy="938379"/>
            </a:xfrm>
            <a:custGeom>
              <a:avLst/>
              <a:gdLst/>
              <a:ahLst/>
              <a:cxnLst/>
              <a:rect l="l" t="t" r="r" b="b"/>
              <a:pathLst>
                <a:path w="659431" h="1551040" extrusionOk="0">
                  <a:moveTo>
                    <a:pt x="13383" y="1551041"/>
                  </a:moveTo>
                  <a:cubicBezTo>
                    <a:pt x="6470" y="1551041"/>
                    <a:pt x="813" y="1545510"/>
                    <a:pt x="625" y="1538597"/>
                  </a:cubicBezTo>
                  <a:cubicBezTo>
                    <a:pt x="-11756" y="989569"/>
                    <a:pt x="162266" y="601365"/>
                    <a:pt x="310396" y="372414"/>
                  </a:cubicBezTo>
                  <a:cubicBezTo>
                    <a:pt x="471158" y="123918"/>
                    <a:pt x="637639" y="3567"/>
                    <a:pt x="639273" y="2373"/>
                  </a:cubicBezTo>
                  <a:cubicBezTo>
                    <a:pt x="644992" y="-1712"/>
                    <a:pt x="652973" y="-392"/>
                    <a:pt x="657058" y="5327"/>
                  </a:cubicBezTo>
                  <a:cubicBezTo>
                    <a:pt x="661143" y="11046"/>
                    <a:pt x="659824" y="19027"/>
                    <a:pt x="654105" y="23112"/>
                  </a:cubicBezTo>
                  <a:cubicBezTo>
                    <a:pt x="652471" y="24307"/>
                    <a:pt x="489258" y="142458"/>
                    <a:pt x="331135" y="387309"/>
                  </a:cubicBezTo>
                  <a:cubicBezTo>
                    <a:pt x="185268" y="613117"/>
                    <a:pt x="13885" y="996105"/>
                    <a:pt x="26078" y="1537969"/>
                  </a:cubicBezTo>
                  <a:cubicBezTo>
                    <a:pt x="26266" y="1545008"/>
                    <a:pt x="20673" y="1550852"/>
                    <a:pt x="13634" y="1551041"/>
                  </a:cubicBezTo>
                  <a:lnTo>
                    <a:pt x="13320" y="15510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6" name="Google Shape;656;p36"/>
            <p:cNvSpPr/>
            <p:nvPr/>
          </p:nvSpPr>
          <p:spPr>
            <a:xfrm>
              <a:off x="3132910" y="3270463"/>
              <a:ext cx="607374" cy="683667"/>
            </a:xfrm>
            <a:custGeom>
              <a:avLst/>
              <a:gdLst/>
              <a:ahLst/>
              <a:cxnLst/>
              <a:rect l="l" t="t" r="r" b="b"/>
              <a:pathLst>
                <a:path w="1003924" h="1130028" extrusionOk="0">
                  <a:moveTo>
                    <a:pt x="882276" y="1130028"/>
                  </a:moveTo>
                  <a:cubicBezTo>
                    <a:pt x="876557" y="1130028"/>
                    <a:pt x="870712" y="1129588"/>
                    <a:pt x="864679" y="1128771"/>
                  </a:cubicBezTo>
                  <a:cubicBezTo>
                    <a:pt x="802021" y="1119973"/>
                    <a:pt x="770284" y="1068376"/>
                    <a:pt x="742317" y="1022875"/>
                  </a:cubicBezTo>
                  <a:cubicBezTo>
                    <a:pt x="736786" y="1013888"/>
                    <a:pt x="731570" y="1005403"/>
                    <a:pt x="726102" y="997170"/>
                  </a:cubicBezTo>
                  <a:cubicBezTo>
                    <a:pt x="655462" y="890268"/>
                    <a:pt x="538191" y="822331"/>
                    <a:pt x="433865" y="767026"/>
                  </a:cubicBezTo>
                  <a:cubicBezTo>
                    <a:pt x="422553" y="761056"/>
                    <a:pt x="411177" y="755085"/>
                    <a:pt x="399802" y="749052"/>
                  </a:cubicBezTo>
                  <a:cubicBezTo>
                    <a:pt x="298305" y="695758"/>
                    <a:pt x="193351" y="640704"/>
                    <a:pt x="113284" y="556301"/>
                  </a:cubicBezTo>
                  <a:cubicBezTo>
                    <a:pt x="35480" y="474286"/>
                    <a:pt x="-35725" y="330367"/>
                    <a:pt x="19706" y="194807"/>
                  </a:cubicBezTo>
                  <a:cubicBezTo>
                    <a:pt x="56534" y="104810"/>
                    <a:pt x="149798" y="33856"/>
                    <a:pt x="263048" y="9723"/>
                  </a:cubicBezTo>
                  <a:cubicBezTo>
                    <a:pt x="420290" y="-23774"/>
                    <a:pt x="599843" y="30651"/>
                    <a:pt x="731696" y="151820"/>
                  </a:cubicBezTo>
                  <a:cubicBezTo>
                    <a:pt x="876557" y="284929"/>
                    <a:pt x="939027" y="463602"/>
                    <a:pt x="965925" y="590050"/>
                  </a:cubicBezTo>
                  <a:lnTo>
                    <a:pt x="965925" y="590050"/>
                  </a:lnTo>
                  <a:cubicBezTo>
                    <a:pt x="1011112" y="802471"/>
                    <a:pt x="1015951" y="954309"/>
                    <a:pt x="980694" y="1054235"/>
                  </a:cubicBezTo>
                  <a:cubicBezTo>
                    <a:pt x="963411" y="1103130"/>
                    <a:pt x="928091" y="1130028"/>
                    <a:pt x="882276" y="1130028"/>
                  </a:cubicBezTo>
                  <a:close/>
                  <a:moveTo>
                    <a:pt x="357255" y="22858"/>
                  </a:moveTo>
                  <a:cubicBezTo>
                    <a:pt x="326963" y="22858"/>
                    <a:pt x="296985" y="25875"/>
                    <a:pt x="267824" y="32096"/>
                  </a:cubicBezTo>
                  <a:cubicBezTo>
                    <a:pt x="161865" y="54659"/>
                    <a:pt x="74885" y="120333"/>
                    <a:pt x="40885" y="203417"/>
                  </a:cubicBezTo>
                  <a:cubicBezTo>
                    <a:pt x="-7193" y="320877"/>
                    <a:pt x="50940" y="457317"/>
                    <a:pt x="129876" y="540463"/>
                  </a:cubicBezTo>
                  <a:cubicBezTo>
                    <a:pt x="207366" y="622101"/>
                    <a:pt x="310560" y="676275"/>
                    <a:pt x="410423" y="728689"/>
                  </a:cubicBezTo>
                  <a:cubicBezTo>
                    <a:pt x="421861" y="734660"/>
                    <a:pt x="433237" y="740693"/>
                    <a:pt x="444549" y="746663"/>
                  </a:cubicBezTo>
                  <a:cubicBezTo>
                    <a:pt x="551388" y="803288"/>
                    <a:pt x="671551" y="873048"/>
                    <a:pt x="745145" y="984475"/>
                  </a:cubicBezTo>
                  <a:cubicBezTo>
                    <a:pt x="750801" y="993022"/>
                    <a:pt x="756394" y="1002072"/>
                    <a:pt x="761736" y="1010808"/>
                  </a:cubicBezTo>
                  <a:cubicBezTo>
                    <a:pt x="789515" y="1055995"/>
                    <a:pt x="815784" y="1098731"/>
                    <a:pt x="867759" y="1106021"/>
                  </a:cubicBezTo>
                  <a:cubicBezTo>
                    <a:pt x="923064" y="1113751"/>
                    <a:pt x="947888" y="1077928"/>
                    <a:pt x="959012" y="1046505"/>
                  </a:cubicBezTo>
                  <a:cubicBezTo>
                    <a:pt x="1009226" y="904094"/>
                    <a:pt x="959704" y="671247"/>
                    <a:pt x="943426" y="594700"/>
                  </a:cubicBezTo>
                  <a:lnTo>
                    <a:pt x="943426" y="594700"/>
                  </a:lnTo>
                  <a:cubicBezTo>
                    <a:pt x="917219" y="471521"/>
                    <a:pt x="856572" y="297624"/>
                    <a:pt x="716110" y="168600"/>
                  </a:cubicBezTo>
                  <a:cubicBezTo>
                    <a:pt x="614235" y="74958"/>
                    <a:pt x="482885" y="22795"/>
                    <a:pt x="357192" y="22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7" name="Google Shape;657;p36"/>
            <p:cNvSpPr/>
            <p:nvPr/>
          </p:nvSpPr>
          <p:spPr>
            <a:xfrm>
              <a:off x="3386443" y="3418494"/>
              <a:ext cx="305304" cy="725273"/>
            </a:xfrm>
            <a:custGeom>
              <a:avLst/>
              <a:gdLst/>
              <a:ahLst/>
              <a:cxnLst/>
              <a:rect l="l" t="t" r="r" b="b"/>
              <a:pathLst>
                <a:path w="504634" h="1198799" extrusionOk="0">
                  <a:moveTo>
                    <a:pt x="476062" y="1198799"/>
                  </a:moveTo>
                  <a:cubicBezTo>
                    <a:pt x="475559" y="1198799"/>
                    <a:pt x="474994" y="1198799"/>
                    <a:pt x="474491" y="1198673"/>
                  </a:cubicBezTo>
                  <a:cubicBezTo>
                    <a:pt x="468206" y="1197793"/>
                    <a:pt x="463870" y="1192012"/>
                    <a:pt x="464750" y="1185727"/>
                  </a:cubicBezTo>
                  <a:cubicBezTo>
                    <a:pt x="498687" y="942636"/>
                    <a:pt x="481530" y="720976"/>
                    <a:pt x="413718" y="526968"/>
                  </a:cubicBezTo>
                  <a:cubicBezTo>
                    <a:pt x="336731" y="306690"/>
                    <a:pt x="188099" y="122424"/>
                    <a:pt x="5906" y="21492"/>
                  </a:cubicBezTo>
                  <a:cubicBezTo>
                    <a:pt x="376" y="18413"/>
                    <a:pt x="-1635" y="11437"/>
                    <a:pt x="1444" y="5906"/>
                  </a:cubicBezTo>
                  <a:cubicBezTo>
                    <a:pt x="4523" y="376"/>
                    <a:pt x="11499" y="-1635"/>
                    <a:pt x="17030" y="1444"/>
                  </a:cubicBezTo>
                  <a:cubicBezTo>
                    <a:pt x="204125" y="105078"/>
                    <a:pt x="356591" y="293870"/>
                    <a:pt x="435400" y="519426"/>
                  </a:cubicBezTo>
                  <a:cubicBezTo>
                    <a:pt x="504406" y="716953"/>
                    <a:pt x="521940" y="942196"/>
                    <a:pt x="487500" y="1188932"/>
                  </a:cubicBezTo>
                  <a:cubicBezTo>
                    <a:pt x="486683" y="1194651"/>
                    <a:pt x="481781" y="1198799"/>
                    <a:pt x="476188" y="11987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8" name="Google Shape;658;p36"/>
            <p:cNvSpPr/>
            <p:nvPr/>
          </p:nvSpPr>
          <p:spPr>
            <a:xfrm>
              <a:off x="3773480" y="3543929"/>
              <a:ext cx="520149" cy="346528"/>
            </a:xfrm>
            <a:custGeom>
              <a:avLst/>
              <a:gdLst/>
              <a:ahLst/>
              <a:cxnLst/>
              <a:rect l="l" t="t" r="r" b="b"/>
              <a:pathLst>
                <a:path w="859751" h="572774" extrusionOk="0">
                  <a:moveTo>
                    <a:pt x="121058" y="572775"/>
                  </a:moveTo>
                  <a:cubicBezTo>
                    <a:pt x="89697" y="572775"/>
                    <a:pt x="59594" y="564227"/>
                    <a:pt x="33890" y="542734"/>
                  </a:cubicBezTo>
                  <a:cubicBezTo>
                    <a:pt x="-12491" y="503832"/>
                    <a:pt x="-11234" y="431747"/>
                    <a:pt x="37472" y="334272"/>
                  </a:cubicBezTo>
                  <a:cubicBezTo>
                    <a:pt x="68581" y="272116"/>
                    <a:pt x="117099" y="212098"/>
                    <a:pt x="181768" y="155976"/>
                  </a:cubicBezTo>
                  <a:cubicBezTo>
                    <a:pt x="214574" y="127506"/>
                    <a:pt x="250082" y="102493"/>
                    <a:pt x="287413" y="81565"/>
                  </a:cubicBezTo>
                  <a:lnTo>
                    <a:pt x="287413" y="81565"/>
                  </a:lnTo>
                  <a:cubicBezTo>
                    <a:pt x="418260" y="8223"/>
                    <a:pt x="577639" y="-17230"/>
                    <a:pt x="724826" y="11617"/>
                  </a:cubicBezTo>
                  <a:cubicBezTo>
                    <a:pt x="761277" y="18781"/>
                    <a:pt x="813000" y="32985"/>
                    <a:pt x="840904" y="73709"/>
                  </a:cubicBezTo>
                  <a:cubicBezTo>
                    <a:pt x="865854" y="110035"/>
                    <a:pt x="866043" y="163391"/>
                    <a:pt x="841407" y="206441"/>
                  </a:cubicBezTo>
                  <a:cubicBezTo>
                    <a:pt x="821359" y="241447"/>
                    <a:pt x="786165" y="270608"/>
                    <a:pt x="739595" y="290781"/>
                  </a:cubicBezTo>
                  <a:cubicBezTo>
                    <a:pt x="645388" y="331569"/>
                    <a:pt x="539365" y="325473"/>
                    <a:pt x="444907" y="319062"/>
                  </a:cubicBezTo>
                  <a:cubicBezTo>
                    <a:pt x="444404" y="320068"/>
                    <a:pt x="443776" y="321199"/>
                    <a:pt x="443147" y="322393"/>
                  </a:cubicBezTo>
                  <a:cubicBezTo>
                    <a:pt x="414992" y="376316"/>
                    <a:pt x="402171" y="400324"/>
                    <a:pt x="398715" y="405100"/>
                  </a:cubicBezTo>
                  <a:cubicBezTo>
                    <a:pt x="377598" y="434763"/>
                    <a:pt x="352648" y="461787"/>
                    <a:pt x="324556" y="485355"/>
                  </a:cubicBezTo>
                  <a:cubicBezTo>
                    <a:pt x="280563" y="522309"/>
                    <a:pt x="197166" y="572712"/>
                    <a:pt x="120995" y="572712"/>
                  </a:cubicBezTo>
                  <a:close/>
                  <a:moveTo>
                    <a:pt x="298600" y="101613"/>
                  </a:moveTo>
                  <a:cubicBezTo>
                    <a:pt x="262652" y="121724"/>
                    <a:pt x="228400" y="145857"/>
                    <a:pt x="196788" y="173321"/>
                  </a:cubicBezTo>
                  <a:cubicBezTo>
                    <a:pt x="134444" y="227432"/>
                    <a:pt x="87749" y="285063"/>
                    <a:pt x="57960" y="344516"/>
                  </a:cubicBezTo>
                  <a:cubicBezTo>
                    <a:pt x="33135" y="394101"/>
                    <a:pt x="-1053" y="483532"/>
                    <a:pt x="48596" y="525137"/>
                  </a:cubicBezTo>
                  <a:cubicBezTo>
                    <a:pt x="125017" y="589241"/>
                    <a:pt x="252911" y="515710"/>
                    <a:pt x="309850" y="467821"/>
                  </a:cubicBezTo>
                  <a:cubicBezTo>
                    <a:pt x="336434" y="445510"/>
                    <a:pt x="360064" y="419932"/>
                    <a:pt x="380049" y="391839"/>
                  </a:cubicBezTo>
                  <a:cubicBezTo>
                    <a:pt x="382689" y="388068"/>
                    <a:pt x="397081" y="361170"/>
                    <a:pt x="422785" y="311835"/>
                  </a:cubicBezTo>
                  <a:cubicBezTo>
                    <a:pt x="430075" y="297821"/>
                    <a:pt x="431395" y="295369"/>
                    <a:pt x="438811" y="295747"/>
                  </a:cubicBezTo>
                  <a:cubicBezTo>
                    <a:pt x="532641" y="302157"/>
                    <a:pt x="638852" y="309447"/>
                    <a:pt x="730420" y="269791"/>
                  </a:cubicBezTo>
                  <a:cubicBezTo>
                    <a:pt x="759706" y="257096"/>
                    <a:pt x="799237" y="233842"/>
                    <a:pt x="821421" y="195129"/>
                  </a:cubicBezTo>
                  <a:cubicBezTo>
                    <a:pt x="841784" y="159558"/>
                    <a:pt x="841972" y="116005"/>
                    <a:pt x="821924" y="86718"/>
                  </a:cubicBezTo>
                  <a:cubicBezTo>
                    <a:pt x="798734" y="52907"/>
                    <a:pt x="752856" y="40526"/>
                    <a:pt x="720301" y="34179"/>
                  </a:cubicBezTo>
                  <a:cubicBezTo>
                    <a:pt x="578393" y="6338"/>
                    <a:pt x="424670" y="30910"/>
                    <a:pt x="298474" y="101613"/>
                  </a:cubicBezTo>
                  <a:lnTo>
                    <a:pt x="298474" y="101613"/>
                  </a:lnTo>
                  <a:close/>
                  <a:moveTo>
                    <a:pt x="293007" y="91621"/>
                  </a:moveTo>
                  <a:lnTo>
                    <a:pt x="293007" y="91621"/>
                  </a:lnTo>
                  <a:lnTo>
                    <a:pt x="293007" y="916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59" name="Google Shape;659;p36"/>
            <p:cNvSpPr/>
            <p:nvPr/>
          </p:nvSpPr>
          <p:spPr>
            <a:xfrm>
              <a:off x="3727388" y="3580907"/>
              <a:ext cx="478894" cy="562214"/>
            </a:xfrm>
            <a:custGeom>
              <a:avLst/>
              <a:gdLst/>
              <a:ahLst/>
              <a:cxnLst/>
              <a:rect l="l" t="t" r="r" b="b"/>
              <a:pathLst>
                <a:path w="791560" h="929280" extrusionOk="0">
                  <a:moveTo>
                    <a:pt x="11459" y="929280"/>
                  </a:moveTo>
                  <a:cubicBezTo>
                    <a:pt x="11459" y="929280"/>
                    <a:pt x="11019" y="929280"/>
                    <a:pt x="10830" y="929280"/>
                  </a:cubicBezTo>
                  <a:cubicBezTo>
                    <a:pt x="4483" y="928966"/>
                    <a:pt x="-356" y="923561"/>
                    <a:pt x="21" y="917213"/>
                  </a:cubicBezTo>
                  <a:cubicBezTo>
                    <a:pt x="9071" y="748470"/>
                    <a:pt x="38169" y="605306"/>
                    <a:pt x="88886" y="479549"/>
                  </a:cubicBezTo>
                  <a:cubicBezTo>
                    <a:pt x="149219" y="330100"/>
                    <a:pt x="241289" y="206606"/>
                    <a:pt x="355104" y="122391"/>
                  </a:cubicBezTo>
                  <a:cubicBezTo>
                    <a:pt x="482558" y="28121"/>
                    <a:pt x="638040" y="-14803"/>
                    <a:pt x="781645" y="4554"/>
                  </a:cubicBezTo>
                  <a:cubicBezTo>
                    <a:pt x="787930" y="5371"/>
                    <a:pt x="792329" y="11153"/>
                    <a:pt x="791449" y="17437"/>
                  </a:cubicBezTo>
                  <a:cubicBezTo>
                    <a:pt x="790632" y="23722"/>
                    <a:pt x="784787" y="28059"/>
                    <a:pt x="778565" y="27242"/>
                  </a:cubicBezTo>
                  <a:cubicBezTo>
                    <a:pt x="640806" y="8639"/>
                    <a:pt x="491419" y="50055"/>
                    <a:pt x="368742" y="140806"/>
                  </a:cubicBezTo>
                  <a:cubicBezTo>
                    <a:pt x="258258" y="222506"/>
                    <a:pt x="168827" y="342606"/>
                    <a:pt x="110128" y="488096"/>
                  </a:cubicBezTo>
                  <a:cubicBezTo>
                    <a:pt x="60354" y="611464"/>
                    <a:pt x="31821" y="752178"/>
                    <a:pt x="22897" y="918407"/>
                  </a:cubicBezTo>
                  <a:cubicBezTo>
                    <a:pt x="22583" y="924504"/>
                    <a:pt x="17492" y="929280"/>
                    <a:pt x="11459" y="929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0" name="Google Shape;660;p36"/>
            <p:cNvSpPr/>
            <p:nvPr/>
          </p:nvSpPr>
          <p:spPr>
            <a:xfrm>
              <a:off x="3061959" y="1101471"/>
              <a:ext cx="1138538" cy="1138538"/>
            </a:xfrm>
            <a:custGeom>
              <a:avLst/>
              <a:gdLst/>
              <a:ahLst/>
              <a:cxnLst/>
              <a:rect l="l" t="t" r="r" b="b"/>
              <a:pathLst>
                <a:path w="1881881" h="1881881" extrusionOk="0">
                  <a:moveTo>
                    <a:pt x="1791885" y="0"/>
                  </a:moveTo>
                  <a:cubicBezTo>
                    <a:pt x="1245559" y="12192"/>
                    <a:pt x="678241" y="12192"/>
                    <a:pt x="89996" y="0"/>
                  </a:cubicBezTo>
                  <a:cubicBezTo>
                    <a:pt x="40285" y="0"/>
                    <a:pt x="0" y="40285"/>
                    <a:pt x="0" y="89996"/>
                  </a:cubicBezTo>
                  <a:cubicBezTo>
                    <a:pt x="8610" y="696656"/>
                    <a:pt x="10118" y="1270760"/>
                    <a:pt x="0" y="1791885"/>
                  </a:cubicBezTo>
                  <a:cubicBezTo>
                    <a:pt x="0" y="1841596"/>
                    <a:pt x="40285" y="1881881"/>
                    <a:pt x="89996" y="1881881"/>
                  </a:cubicBezTo>
                  <a:cubicBezTo>
                    <a:pt x="634437" y="1864661"/>
                    <a:pt x="1200811" y="1863907"/>
                    <a:pt x="1791885" y="1881881"/>
                  </a:cubicBezTo>
                  <a:cubicBezTo>
                    <a:pt x="1841596" y="1881881"/>
                    <a:pt x="1881881" y="1841596"/>
                    <a:pt x="1881881" y="1791885"/>
                  </a:cubicBezTo>
                  <a:cubicBezTo>
                    <a:pt x="1865792" y="1211244"/>
                    <a:pt x="1865290" y="643487"/>
                    <a:pt x="1881881" y="89996"/>
                  </a:cubicBezTo>
                  <a:cubicBezTo>
                    <a:pt x="1881881" y="40285"/>
                    <a:pt x="1841596" y="0"/>
                    <a:pt x="179188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1" name="Google Shape;661;p36"/>
            <p:cNvSpPr/>
            <p:nvPr/>
          </p:nvSpPr>
          <p:spPr>
            <a:xfrm rot="-2700000">
              <a:off x="3234329" y="1281491"/>
              <a:ext cx="786367" cy="786367"/>
            </a:xfrm>
            <a:custGeom>
              <a:avLst/>
              <a:gdLst/>
              <a:ahLst/>
              <a:cxnLst/>
              <a:rect l="l" t="t" r="r" b="b"/>
              <a:pathLst>
                <a:path w="1308342" h="1308342" extrusionOk="0">
                  <a:moveTo>
                    <a:pt x="1308343" y="654171"/>
                  </a:moveTo>
                  <a:cubicBezTo>
                    <a:pt x="1308343" y="1015460"/>
                    <a:pt x="1015460" y="1308343"/>
                    <a:pt x="654171" y="1308343"/>
                  </a:cubicBezTo>
                  <a:cubicBezTo>
                    <a:pt x="292883" y="1308343"/>
                    <a:pt x="0" y="1015460"/>
                    <a:pt x="0" y="654171"/>
                  </a:cubicBezTo>
                  <a:cubicBezTo>
                    <a:pt x="0" y="292882"/>
                    <a:pt x="292882" y="0"/>
                    <a:pt x="654171" y="0"/>
                  </a:cubicBezTo>
                  <a:cubicBezTo>
                    <a:pt x="1015460" y="0"/>
                    <a:pt x="1308343" y="292882"/>
                    <a:pt x="1308343" y="6541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2" name="Google Shape;662;p36"/>
            <p:cNvSpPr/>
            <p:nvPr/>
          </p:nvSpPr>
          <p:spPr>
            <a:xfrm rot="-2700000">
              <a:off x="3348065" y="1394811"/>
              <a:ext cx="559726" cy="559726"/>
            </a:xfrm>
            <a:custGeom>
              <a:avLst/>
              <a:gdLst/>
              <a:ahLst/>
              <a:cxnLst/>
              <a:rect l="l" t="t" r="r" b="b"/>
              <a:pathLst>
                <a:path w="931262" h="931262" extrusionOk="0">
                  <a:moveTo>
                    <a:pt x="931263" y="465631"/>
                  </a:moveTo>
                  <a:cubicBezTo>
                    <a:pt x="931263" y="722792"/>
                    <a:pt x="722793" y="931262"/>
                    <a:pt x="465631" y="931262"/>
                  </a:cubicBezTo>
                  <a:cubicBezTo>
                    <a:pt x="208470" y="931262"/>
                    <a:pt x="0" y="722792"/>
                    <a:pt x="0" y="465631"/>
                  </a:cubicBezTo>
                  <a:cubicBezTo>
                    <a:pt x="0" y="208470"/>
                    <a:pt x="208470" y="0"/>
                    <a:pt x="465631" y="0"/>
                  </a:cubicBezTo>
                  <a:cubicBezTo>
                    <a:pt x="722792" y="0"/>
                    <a:pt x="931263" y="208470"/>
                    <a:pt x="931263" y="46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3" name="Google Shape;663;p36"/>
            <p:cNvSpPr/>
            <p:nvPr/>
          </p:nvSpPr>
          <p:spPr>
            <a:xfrm>
              <a:off x="3457262" y="1502948"/>
              <a:ext cx="344785" cy="344785"/>
            </a:xfrm>
            <a:custGeom>
              <a:avLst/>
              <a:gdLst/>
              <a:ahLst/>
              <a:cxnLst/>
              <a:rect l="l" t="t" r="r" b="b"/>
              <a:pathLst>
                <a:path w="569893" h="569893" extrusionOk="0">
                  <a:moveTo>
                    <a:pt x="569894" y="284947"/>
                  </a:moveTo>
                  <a:cubicBezTo>
                    <a:pt x="569894" y="442319"/>
                    <a:pt x="442319" y="569894"/>
                    <a:pt x="284947" y="569894"/>
                  </a:cubicBezTo>
                  <a:cubicBezTo>
                    <a:pt x="127575" y="569894"/>
                    <a:pt x="0" y="442319"/>
                    <a:pt x="0" y="284947"/>
                  </a:cubicBezTo>
                  <a:cubicBezTo>
                    <a:pt x="0" y="127575"/>
                    <a:pt x="127575" y="0"/>
                    <a:pt x="284947" y="0"/>
                  </a:cubicBezTo>
                  <a:cubicBezTo>
                    <a:pt x="442319" y="0"/>
                    <a:pt x="569894" y="127575"/>
                    <a:pt x="569894" y="2849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4" name="Google Shape;664;p36"/>
            <p:cNvSpPr/>
            <p:nvPr/>
          </p:nvSpPr>
          <p:spPr>
            <a:xfrm>
              <a:off x="3558228" y="1603913"/>
              <a:ext cx="142051" cy="142051"/>
            </a:xfrm>
            <a:custGeom>
              <a:avLst/>
              <a:gdLst/>
              <a:ahLst/>
              <a:cxnLst/>
              <a:rect l="l" t="t" r="r" b="b"/>
              <a:pathLst>
                <a:path w="234795" h="234795" extrusionOk="0">
                  <a:moveTo>
                    <a:pt x="234795" y="117398"/>
                  </a:moveTo>
                  <a:cubicBezTo>
                    <a:pt x="234795" y="182235"/>
                    <a:pt x="182234" y="234795"/>
                    <a:pt x="117398" y="234795"/>
                  </a:cubicBezTo>
                  <a:cubicBezTo>
                    <a:pt x="52561" y="234795"/>
                    <a:pt x="0" y="182235"/>
                    <a:pt x="0" y="117398"/>
                  </a:cubicBezTo>
                  <a:cubicBezTo>
                    <a:pt x="0" y="52561"/>
                    <a:pt x="52561" y="0"/>
                    <a:pt x="117398" y="0"/>
                  </a:cubicBezTo>
                  <a:cubicBezTo>
                    <a:pt x="182234" y="0"/>
                    <a:pt x="234795" y="52561"/>
                    <a:pt x="234795" y="1173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5" name="Google Shape;665;p36"/>
            <p:cNvSpPr/>
            <p:nvPr/>
          </p:nvSpPr>
          <p:spPr>
            <a:xfrm>
              <a:off x="3619068" y="1332885"/>
              <a:ext cx="353074" cy="353093"/>
            </a:xfrm>
            <a:custGeom>
              <a:avLst/>
              <a:gdLst/>
              <a:ahLst/>
              <a:cxnLst/>
              <a:rect l="l" t="t" r="r" b="b"/>
              <a:pathLst>
                <a:path w="583594" h="583625" extrusionOk="0">
                  <a:moveTo>
                    <a:pt x="16434" y="583626"/>
                  </a:moveTo>
                  <a:cubicBezTo>
                    <a:pt x="12224" y="583626"/>
                    <a:pt x="8013" y="581992"/>
                    <a:pt x="4808" y="578787"/>
                  </a:cubicBezTo>
                  <a:cubicBezTo>
                    <a:pt x="-1603" y="572376"/>
                    <a:pt x="-1603" y="561944"/>
                    <a:pt x="4808" y="555533"/>
                  </a:cubicBezTo>
                  <a:lnTo>
                    <a:pt x="555533" y="4808"/>
                  </a:lnTo>
                  <a:cubicBezTo>
                    <a:pt x="561944" y="-1603"/>
                    <a:pt x="572376" y="-1603"/>
                    <a:pt x="578786" y="4808"/>
                  </a:cubicBezTo>
                  <a:cubicBezTo>
                    <a:pt x="585197" y="11218"/>
                    <a:pt x="585197" y="21651"/>
                    <a:pt x="578786" y="28061"/>
                  </a:cubicBezTo>
                  <a:lnTo>
                    <a:pt x="28061" y="578787"/>
                  </a:lnTo>
                  <a:cubicBezTo>
                    <a:pt x="24856" y="581992"/>
                    <a:pt x="20645" y="583626"/>
                    <a:pt x="16434" y="583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6" name="Google Shape;666;p36"/>
            <p:cNvSpPr/>
            <p:nvPr/>
          </p:nvSpPr>
          <p:spPr>
            <a:xfrm>
              <a:off x="3916758" y="2060304"/>
              <a:ext cx="176651" cy="19847"/>
            </a:xfrm>
            <a:custGeom>
              <a:avLst/>
              <a:gdLst/>
              <a:ahLst/>
              <a:cxnLst/>
              <a:rect l="l" t="t" r="r" b="b"/>
              <a:pathLst>
                <a:path w="291985" h="32805" extrusionOk="0">
                  <a:moveTo>
                    <a:pt x="275583" y="32806"/>
                  </a:moveTo>
                  <a:lnTo>
                    <a:pt x="16403" y="32806"/>
                  </a:lnTo>
                  <a:cubicBezTo>
                    <a:pt x="7353" y="32806"/>
                    <a:pt x="0" y="25453"/>
                    <a:pt x="0" y="16403"/>
                  </a:cubicBezTo>
                  <a:cubicBezTo>
                    <a:pt x="0" y="7353"/>
                    <a:pt x="7353" y="0"/>
                    <a:pt x="16403" y="0"/>
                  </a:cubicBezTo>
                  <a:lnTo>
                    <a:pt x="275583" y="0"/>
                  </a:lnTo>
                  <a:cubicBezTo>
                    <a:pt x="284633" y="0"/>
                    <a:pt x="291986" y="7353"/>
                    <a:pt x="291986" y="16403"/>
                  </a:cubicBezTo>
                  <a:cubicBezTo>
                    <a:pt x="291986" y="25453"/>
                    <a:pt x="284633" y="32806"/>
                    <a:pt x="275583"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7" name="Google Shape;667;p36"/>
            <p:cNvSpPr/>
            <p:nvPr/>
          </p:nvSpPr>
          <p:spPr>
            <a:xfrm>
              <a:off x="3865101" y="2106394"/>
              <a:ext cx="228513" cy="19847"/>
            </a:xfrm>
            <a:custGeom>
              <a:avLst/>
              <a:gdLst/>
              <a:ahLst/>
              <a:cxnLst/>
              <a:rect l="l" t="t" r="r" b="b"/>
              <a:pathLst>
                <a:path w="377708" h="32805" extrusionOk="0">
                  <a:moveTo>
                    <a:pt x="361306" y="32806"/>
                  </a:moveTo>
                  <a:lnTo>
                    <a:pt x="16403" y="32806"/>
                  </a:lnTo>
                  <a:cubicBezTo>
                    <a:pt x="7353" y="32806"/>
                    <a:pt x="0" y="25453"/>
                    <a:pt x="0" y="16403"/>
                  </a:cubicBezTo>
                  <a:cubicBezTo>
                    <a:pt x="0" y="7353"/>
                    <a:pt x="7353" y="0"/>
                    <a:pt x="16403" y="0"/>
                  </a:cubicBezTo>
                  <a:lnTo>
                    <a:pt x="361306" y="0"/>
                  </a:lnTo>
                  <a:cubicBezTo>
                    <a:pt x="370356" y="0"/>
                    <a:pt x="377709" y="7353"/>
                    <a:pt x="377709" y="16403"/>
                  </a:cubicBezTo>
                  <a:cubicBezTo>
                    <a:pt x="377709" y="25453"/>
                    <a:pt x="370356" y="32806"/>
                    <a:pt x="36130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8" name="Google Shape;668;p36"/>
            <p:cNvSpPr/>
            <p:nvPr/>
          </p:nvSpPr>
          <p:spPr>
            <a:xfrm>
              <a:off x="1118012" y="1029136"/>
              <a:ext cx="1329866" cy="1740050"/>
            </a:xfrm>
            <a:custGeom>
              <a:avLst/>
              <a:gdLst/>
              <a:ahLst/>
              <a:cxnLst/>
              <a:rect l="l" t="t" r="r" b="b"/>
              <a:pathLst>
                <a:path w="2198125" h="2876115" extrusionOk="0">
                  <a:moveTo>
                    <a:pt x="2073312" y="0"/>
                  </a:moveTo>
                  <a:cubicBezTo>
                    <a:pt x="2142245" y="0"/>
                    <a:pt x="2198126" y="55881"/>
                    <a:pt x="2198126" y="124814"/>
                  </a:cubicBezTo>
                  <a:lnTo>
                    <a:pt x="2198126" y="2751302"/>
                  </a:lnTo>
                  <a:cubicBezTo>
                    <a:pt x="2198126" y="2820235"/>
                    <a:pt x="2142245" y="2876116"/>
                    <a:pt x="2073312" y="2876116"/>
                  </a:cubicBezTo>
                  <a:lnTo>
                    <a:pt x="124814" y="2876116"/>
                  </a:lnTo>
                  <a:cubicBezTo>
                    <a:pt x="55881" y="2876116"/>
                    <a:pt x="0" y="2820235"/>
                    <a:pt x="0" y="2751302"/>
                  </a:cubicBezTo>
                  <a:lnTo>
                    <a:pt x="0" y="124814"/>
                  </a:lnTo>
                  <a:cubicBezTo>
                    <a:pt x="0" y="55881"/>
                    <a:pt x="55881" y="0"/>
                    <a:pt x="124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69" name="Google Shape;669;p36"/>
            <p:cNvSpPr/>
            <p:nvPr/>
          </p:nvSpPr>
          <p:spPr>
            <a:xfrm>
              <a:off x="1215380" y="1111015"/>
              <a:ext cx="1134356" cy="1484274"/>
            </a:xfrm>
            <a:custGeom>
              <a:avLst/>
              <a:gdLst/>
              <a:ahLst/>
              <a:cxnLst/>
              <a:rect l="l" t="t" r="r" b="b"/>
              <a:pathLst>
                <a:path w="1874968" h="2453345" extrusionOk="0">
                  <a:moveTo>
                    <a:pt x="1768506" y="0"/>
                  </a:moveTo>
                  <a:cubicBezTo>
                    <a:pt x="1827303" y="0"/>
                    <a:pt x="1874968" y="47665"/>
                    <a:pt x="1874968" y="106462"/>
                  </a:cubicBezTo>
                  <a:lnTo>
                    <a:pt x="1874968" y="2346884"/>
                  </a:lnTo>
                  <a:cubicBezTo>
                    <a:pt x="1874968" y="2405681"/>
                    <a:pt x="1827303" y="2453346"/>
                    <a:pt x="1768506" y="2453346"/>
                  </a:cubicBezTo>
                  <a:lnTo>
                    <a:pt x="106462" y="2453346"/>
                  </a:lnTo>
                  <a:cubicBezTo>
                    <a:pt x="47665" y="2453346"/>
                    <a:pt x="0" y="2405681"/>
                    <a:pt x="0" y="2346884"/>
                  </a:cubicBezTo>
                  <a:lnTo>
                    <a:pt x="0" y="106462"/>
                  </a:lnTo>
                  <a:cubicBezTo>
                    <a:pt x="0" y="47665"/>
                    <a:pt x="47665" y="0"/>
                    <a:pt x="10646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0" name="Google Shape;670;p36"/>
            <p:cNvSpPr/>
            <p:nvPr/>
          </p:nvSpPr>
          <p:spPr>
            <a:xfrm>
              <a:off x="1593224" y="903744"/>
              <a:ext cx="375622" cy="125207"/>
            </a:xfrm>
            <a:custGeom>
              <a:avLst/>
              <a:gdLst/>
              <a:ahLst/>
              <a:cxnLst/>
              <a:rect l="l" t="t" r="r" b="b"/>
              <a:pathLst>
                <a:path w="620862" h="206954" extrusionOk="0">
                  <a:moveTo>
                    <a:pt x="96533" y="0"/>
                  </a:moveTo>
                  <a:lnTo>
                    <a:pt x="524393" y="0"/>
                  </a:lnTo>
                  <a:cubicBezTo>
                    <a:pt x="577624" y="0"/>
                    <a:pt x="620862" y="43239"/>
                    <a:pt x="620862" y="96470"/>
                  </a:cubicBezTo>
                  <a:lnTo>
                    <a:pt x="620862" y="206954"/>
                  </a:lnTo>
                  <a:lnTo>
                    <a:pt x="0" y="206954"/>
                  </a:lnTo>
                  <a:lnTo>
                    <a:pt x="0" y="96470"/>
                  </a:lnTo>
                  <a:cubicBezTo>
                    <a:pt x="0" y="43239"/>
                    <a:pt x="43239" y="0"/>
                    <a:pt x="9647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1" name="Google Shape;671;p36"/>
            <p:cNvSpPr/>
            <p:nvPr/>
          </p:nvSpPr>
          <p:spPr>
            <a:xfrm>
              <a:off x="1469042" y="990810"/>
              <a:ext cx="625012" cy="169199"/>
            </a:xfrm>
            <a:custGeom>
              <a:avLst/>
              <a:gdLst/>
              <a:ahLst/>
              <a:cxnLst/>
              <a:rect l="l" t="t" r="r" b="b"/>
              <a:pathLst>
                <a:path w="1033078" h="279667" extrusionOk="0">
                  <a:moveTo>
                    <a:pt x="978840" y="279668"/>
                  </a:moveTo>
                  <a:lnTo>
                    <a:pt x="54176" y="279668"/>
                  </a:lnTo>
                  <a:cubicBezTo>
                    <a:pt x="17662" y="279668"/>
                    <a:pt x="-8419" y="244222"/>
                    <a:pt x="2516" y="209342"/>
                  </a:cubicBezTo>
                  <a:lnTo>
                    <a:pt x="56250" y="37959"/>
                  </a:lnTo>
                  <a:cubicBezTo>
                    <a:pt x="63352" y="15397"/>
                    <a:pt x="84217" y="0"/>
                    <a:pt x="107910" y="0"/>
                  </a:cubicBezTo>
                  <a:lnTo>
                    <a:pt x="925168" y="0"/>
                  </a:lnTo>
                  <a:cubicBezTo>
                    <a:pt x="948799" y="0"/>
                    <a:pt x="969727" y="15397"/>
                    <a:pt x="976828" y="37959"/>
                  </a:cubicBezTo>
                  <a:lnTo>
                    <a:pt x="1030562" y="209342"/>
                  </a:lnTo>
                  <a:cubicBezTo>
                    <a:pt x="1041498" y="244222"/>
                    <a:pt x="1015416" y="279668"/>
                    <a:pt x="978902" y="2796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2" name="Google Shape;672;p36"/>
            <p:cNvSpPr/>
            <p:nvPr/>
          </p:nvSpPr>
          <p:spPr>
            <a:xfrm>
              <a:off x="1317026" y="1318172"/>
              <a:ext cx="283950" cy="283949"/>
            </a:xfrm>
            <a:custGeom>
              <a:avLst/>
              <a:gdLst/>
              <a:ahLst/>
              <a:cxnLst/>
              <a:rect l="l" t="t" r="r" b="b"/>
              <a:pathLst>
                <a:path w="469339" h="469338" extrusionOk="0">
                  <a:moveTo>
                    <a:pt x="402470" y="469339"/>
                  </a:moveTo>
                  <a:lnTo>
                    <a:pt x="66869" y="469339"/>
                  </a:lnTo>
                  <a:cubicBezTo>
                    <a:pt x="29978" y="469339"/>
                    <a:pt x="0" y="439361"/>
                    <a:pt x="0" y="402470"/>
                  </a:cubicBezTo>
                  <a:lnTo>
                    <a:pt x="0" y="66869"/>
                  </a:lnTo>
                  <a:cubicBezTo>
                    <a:pt x="0" y="29978"/>
                    <a:pt x="29978" y="0"/>
                    <a:pt x="66869" y="0"/>
                  </a:cubicBezTo>
                  <a:lnTo>
                    <a:pt x="402470" y="0"/>
                  </a:lnTo>
                  <a:cubicBezTo>
                    <a:pt x="439361" y="0"/>
                    <a:pt x="469339" y="29978"/>
                    <a:pt x="469339" y="66869"/>
                  </a:cubicBezTo>
                  <a:lnTo>
                    <a:pt x="469339" y="402470"/>
                  </a:lnTo>
                  <a:cubicBezTo>
                    <a:pt x="469339" y="439361"/>
                    <a:pt x="439361" y="469339"/>
                    <a:pt x="402470" y="469339"/>
                  </a:cubicBezTo>
                  <a:close/>
                  <a:moveTo>
                    <a:pt x="66869" y="21871"/>
                  </a:moveTo>
                  <a:cubicBezTo>
                    <a:pt x="42044" y="21871"/>
                    <a:pt x="21871" y="42044"/>
                    <a:pt x="21871" y="66869"/>
                  </a:cubicBezTo>
                  <a:lnTo>
                    <a:pt x="21871" y="402470"/>
                  </a:lnTo>
                  <a:cubicBezTo>
                    <a:pt x="21871" y="427295"/>
                    <a:pt x="42044" y="447468"/>
                    <a:pt x="66869" y="447468"/>
                  </a:cubicBezTo>
                  <a:lnTo>
                    <a:pt x="402470" y="447468"/>
                  </a:lnTo>
                  <a:cubicBezTo>
                    <a:pt x="427295" y="447468"/>
                    <a:pt x="447468" y="427295"/>
                    <a:pt x="447468" y="402470"/>
                  </a:cubicBezTo>
                  <a:lnTo>
                    <a:pt x="447468" y="66869"/>
                  </a:lnTo>
                  <a:cubicBezTo>
                    <a:pt x="447468" y="42044"/>
                    <a:pt x="427295" y="21871"/>
                    <a:pt x="402470" y="21871"/>
                  </a:cubicBezTo>
                  <a:lnTo>
                    <a:pt x="66869" y="218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3" name="Google Shape;673;p36"/>
            <p:cNvSpPr/>
            <p:nvPr/>
          </p:nvSpPr>
          <p:spPr>
            <a:xfrm>
              <a:off x="1371069" y="1388393"/>
              <a:ext cx="164971" cy="164971"/>
            </a:xfrm>
            <a:custGeom>
              <a:avLst/>
              <a:gdLst/>
              <a:ahLst/>
              <a:cxnLst/>
              <a:rect l="l" t="t" r="r" b="b"/>
              <a:pathLst>
                <a:path w="272679" h="272679" extrusionOk="0">
                  <a:moveTo>
                    <a:pt x="266093" y="234594"/>
                  </a:moveTo>
                  <a:lnTo>
                    <a:pt x="38085" y="6586"/>
                  </a:lnTo>
                  <a:cubicBezTo>
                    <a:pt x="24007" y="-7491"/>
                    <a:pt x="0" y="2501"/>
                    <a:pt x="0" y="22361"/>
                  </a:cubicBezTo>
                  <a:lnTo>
                    <a:pt x="0" y="250368"/>
                  </a:lnTo>
                  <a:cubicBezTo>
                    <a:pt x="0" y="262686"/>
                    <a:pt x="9993" y="272679"/>
                    <a:pt x="22311" y="272679"/>
                  </a:cubicBezTo>
                  <a:lnTo>
                    <a:pt x="250318" y="272679"/>
                  </a:lnTo>
                  <a:cubicBezTo>
                    <a:pt x="270178" y="272679"/>
                    <a:pt x="280171" y="248672"/>
                    <a:pt x="266093" y="2345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4" name="Google Shape;674;p36"/>
            <p:cNvSpPr/>
            <p:nvPr/>
          </p:nvSpPr>
          <p:spPr>
            <a:xfrm rot="-4606388">
              <a:off x="1458335" y="1374924"/>
              <a:ext cx="92227" cy="92227"/>
            </a:xfrm>
            <a:custGeom>
              <a:avLst/>
              <a:gdLst/>
              <a:ahLst/>
              <a:cxnLst/>
              <a:rect l="l" t="t" r="r" b="b"/>
              <a:pathLst>
                <a:path w="153471" h="153471" extrusionOk="0">
                  <a:moveTo>
                    <a:pt x="153472" y="76736"/>
                  </a:moveTo>
                  <a:cubicBezTo>
                    <a:pt x="153472" y="119116"/>
                    <a:pt x="119116" y="153472"/>
                    <a:pt x="76736" y="153472"/>
                  </a:cubicBezTo>
                  <a:cubicBezTo>
                    <a:pt x="34356" y="153472"/>
                    <a:pt x="0" y="119116"/>
                    <a:pt x="0" y="76736"/>
                  </a:cubicBezTo>
                  <a:cubicBezTo>
                    <a:pt x="0" y="34356"/>
                    <a:pt x="34356" y="0"/>
                    <a:pt x="76736" y="0"/>
                  </a:cubicBezTo>
                  <a:cubicBezTo>
                    <a:pt x="119116" y="0"/>
                    <a:pt x="153472" y="34356"/>
                    <a:pt x="153472" y="76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5" name="Google Shape;675;p36"/>
            <p:cNvSpPr/>
            <p:nvPr/>
          </p:nvSpPr>
          <p:spPr>
            <a:xfrm>
              <a:off x="1691122" y="156634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6" name="Google Shape;676;p36"/>
            <p:cNvSpPr/>
            <p:nvPr/>
          </p:nvSpPr>
          <p:spPr>
            <a:xfrm>
              <a:off x="1691122" y="145299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7" name="Google Shape;677;p36"/>
            <p:cNvSpPr/>
            <p:nvPr/>
          </p:nvSpPr>
          <p:spPr>
            <a:xfrm>
              <a:off x="1946187" y="1339645"/>
              <a:ext cx="298589" cy="13231"/>
            </a:xfrm>
            <a:custGeom>
              <a:avLst/>
              <a:gdLst/>
              <a:ahLst/>
              <a:cxnLst/>
              <a:rect l="l" t="t" r="r" b="b"/>
              <a:pathLst>
                <a:path w="493535" h="21870" extrusionOk="0">
                  <a:moveTo>
                    <a:pt x="482600" y="21871"/>
                  </a:moveTo>
                  <a:lnTo>
                    <a:pt x="10935" y="21871"/>
                  </a:lnTo>
                  <a:cubicBezTo>
                    <a:pt x="4902" y="21871"/>
                    <a:pt x="0" y="16969"/>
                    <a:pt x="0" y="10935"/>
                  </a:cubicBezTo>
                  <a:cubicBezTo>
                    <a:pt x="0" y="4902"/>
                    <a:pt x="4902" y="0"/>
                    <a:pt x="10935" y="0"/>
                  </a:cubicBezTo>
                  <a:lnTo>
                    <a:pt x="482600" y="0"/>
                  </a:lnTo>
                  <a:cubicBezTo>
                    <a:pt x="488633" y="0"/>
                    <a:pt x="493535" y="4902"/>
                    <a:pt x="493535" y="10935"/>
                  </a:cubicBezTo>
                  <a:cubicBezTo>
                    <a:pt x="493535" y="16969"/>
                    <a:pt x="488633" y="21871"/>
                    <a:pt x="482600"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8" name="Google Shape;678;p36"/>
            <p:cNvSpPr/>
            <p:nvPr/>
          </p:nvSpPr>
          <p:spPr>
            <a:xfrm>
              <a:off x="1317026" y="1732753"/>
              <a:ext cx="283950" cy="283950"/>
            </a:xfrm>
            <a:custGeom>
              <a:avLst/>
              <a:gdLst/>
              <a:ahLst/>
              <a:cxnLst/>
              <a:rect l="l" t="t" r="r" b="b"/>
              <a:pathLst>
                <a:path w="469339" h="469339" extrusionOk="0">
                  <a:moveTo>
                    <a:pt x="402470" y="469339"/>
                  </a:moveTo>
                  <a:lnTo>
                    <a:pt x="66869" y="469339"/>
                  </a:lnTo>
                  <a:cubicBezTo>
                    <a:pt x="29978" y="469339"/>
                    <a:pt x="0" y="439361"/>
                    <a:pt x="0" y="402470"/>
                  </a:cubicBezTo>
                  <a:lnTo>
                    <a:pt x="0" y="66869"/>
                  </a:lnTo>
                  <a:cubicBezTo>
                    <a:pt x="0" y="29978"/>
                    <a:pt x="29978" y="0"/>
                    <a:pt x="66869" y="0"/>
                  </a:cubicBezTo>
                  <a:lnTo>
                    <a:pt x="402470" y="0"/>
                  </a:lnTo>
                  <a:cubicBezTo>
                    <a:pt x="439361" y="0"/>
                    <a:pt x="469339" y="29978"/>
                    <a:pt x="469339" y="66869"/>
                  </a:cubicBezTo>
                  <a:lnTo>
                    <a:pt x="469339" y="402470"/>
                  </a:lnTo>
                  <a:cubicBezTo>
                    <a:pt x="469339" y="439361"/>
                    <a:pt x="439361" y="469339"/>
                    <a:pt x="402470" y="469339"/>
                  </a:cubicBezTo>
                  <a:close/>
                  <a:moveTo>
                    <a:pt x="66869" y="21871"/>
                  </a:moveTo>
                  <a:cubicBezTo>
                    <a:pt x="42044" y="21871"/>
                    <a:pt x="21871" y="42044"/>
                    <a:pt x="21871" y="66869"/>
                  </a:cubicBezTo>
                  <a:lnTo>
                    <a:pt x="21871" y="402470"/>
                  </a:lnTo>
                  <a:cubicBezTo>
                    <a:pt x="21871" y="427295"/>
                    <a:pt x="42044" y="447468"/>
                    <a:pt x="66869" y="447468"/>
                  </a:cubicBezTo>
                  <a:lnTo>
                    <a:pt x="402470" y="447468"/>
                  </a:lnTo>
                  <a:cubicBezTo>
                    <a:pt x="427295" y="447468"/>
                    <a:pt x="447468" y="427295"/>
                    <a:pt x="447468" y="402470"/>
                  </a:cubicBezTo>
                  <a:lnTo>
                    <a:pt x="447468" y="66869"/>
                  </a:lnTo>
                  <a:cubicBezTo>
                    <a:pt x="447468" y="42044"/>
                    <a:pt x="427295" y="21871"/>
                    <a:pt x="402470" y="21871"/>
                  </a:cubicBezTo>
                  <a:lnTo>
                    <a:pt x="66869" y="218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79" name="Google Shape;679;p36"/>
            <p:cNvSpPr/>
            <p:nvPr/>
          </p:nvSpPr>
          <p:spPr>
            <a:xfrm>
              <a:off x="1371069" y="1802974"/>
              <a:ext cx="164971" cy="164971"/>
            </a:xfrm>
            <a:custGeom>
              <a:avLst/>
              <a:gdLst/>
              <a:ahLst/>
              <a:cxnLst/>
              <a:rect l="l" t="t" r="r" b="b"/>
              <a:pathLst>
                <a:path w="272679" h="272679" extrusionOk="0">
                  <a:moveTo>
                    <a:pt x="266093" y="234594"/>
                  </a:moveTo>
                  <a:lnTo>
                    <a:pt x="38085" y="6586"/>
                  </a:lnTo>
                  <a:cubicBezTo>
                    <a:pt x="24007" y="-7491"/>
                    <a:pt x="0" y="2501"/>
                    <a:pt x="0" y="22361"/>
                  </a:cubicBezTo>
                  <a:lnTo>
                    <a:pt x="0" y="250369"/>
                  </a:lnTo>
                  <a:cubicBezTo>
                    <a:pt x="0" y="262686"/>
                    <a:pt x="9993" y="272679"/>
                    <a:pt x="22311" y="272679"/>
                  </a:cubicBezTo>
                  <a:lnTo>
                    <a:pt x="250318" y="272679"/>
                  </a:lnTo>
                  <a:cubicBezTo>
                    <a:pt x="270178" y="272679"/>
                    <a:pt x="280171" y="248672"/>
                    <a:pt x="266093" y="2345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0" name="Google Shape;680;p36"/>
            <p:cNvSpPr/>
            <p:nvPr/>
          </p:nvSpPr>
          <p:spPr>
            <a:xfrm rot="-4606388">
              <a:off x="1458344" y="1789453"/>
              <a:ext cx="92227" cy="92227"/>
            </a:xfrm>
            <a:custGeom>
              <a:avLst/>
              <a:gdLst/>
              <a:ahLst/>
              <a:cxnLst/>
              <a:rect l="l" t="t" r="r" b="b"/>
              <a:pathLst>
                <a:path w="153471" h="153471" extrusionOk="0">
                  <a:moveTo>
                    <a:pt x="153472" y="76736"/>
                  </a:moveTo>
                  <a:cubicBezTo>
                    <a:pt x="153472" y="119116"/>
                    <a:pt x="119116" y="153471"/>
                    <a:pt x="76736" y="153471"/>
                  </a:cubicBezTo>
                  <a:cubicBezTo>
                    <a:pt x="34356" y="153471"/>
                    <a:pt x="0" y="119116"/>
                    <a:pt x="0" y="76736"/>
                  </a:cubicBezTo>
                  <a:cubicBezTo>
                    <a:pt x="0" y="34356"/>
                    <a:pt x="34356" y="0"/>
                    <a:pt x="76736" y="0"/>
                  </a:cubicBezTo>
                  <a:cubicBezTo>
                    <a:pt x="119116" y="0"/>
                    <a:pt x="153472" y="34356"/>
                    <a:pt x="153472" y="76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1" name="Google Shape;681;p36"/>
            <p:cNvSpPr/>
            <p:nvPr/>
          </p:nvSpPr>
          <p:spPr>
            <a:xfrm>
              <a:off x="1691122" y="198092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2" name="Google Shape;682;p36"/>
            <p:cNvSpPr/>
            <p:nvPr/>
          </p:nvSpPr>
          <p:spPr>
            <a:xfrm>
              <a:off x="1691122" y="186757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3" name="Google Shape;683;p36"/>
            <p:cNvSpPr/>
            <p:nvPr/>
          </p:nvSpPr>
          <p:spPr>
            <a:xfrm>
              <a:off x="1946187" y="1754226"/>
              <a:ext cx="298589" cy="13231"/>
            </a:xfrm>
            <a:custGeom>
              <a:avLst/>
              <a:gdLst/>
              <a:ahLst/>
              <a:cxnLst/>
              <a:rect l="l" t="t" r="r" b="b"/>
              <a:pathLst>
                <a:path w="493535" h="21870" extrusionOk="0">
                  <a:moveTo>
                    <a:pt x="482600" y="21871"/>
                  </a:moveTo>
                  <a:lnTo>
                    <a:pt x="10935" y="21871"/>
                  </a:lnTo>
                  <a:cubicBezTo>
                    <a:pt x="4902" y="21871"/>
                    <a:pt x="0" y="16968"/>
                    <a:pt x="0" y="10935"/>
                  </a:cubicBezTo>
                  <a:cubicBezTo>
                    <a:pt x="0" y="4902"/>
                    <a:pt x="4902" y="0"/>
                    <a:pt x="10935" y="0"/>
                  </a:cubicBezTo>
                  <a:lnTo>
                    <a:pt x="482600" y="0"/>
                  </a:lnTo>
                  <a:cubicBezTo>
                    <a:pt x="488633" y="0"/>
                    <a:pt x="493535" y="4902"/>
                    <a:pt x="493535" y="10935"/>
                  </a:cubicBezTo>
                  <a:cubicBezTo>
                    <a:pt x="493535" y="16968"/>
                    <a:pt x="488633" y="21871"/>
                    <a:pt x="482600"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4" name="Google Shape;684;p36"/>
            <p:cNvSpPr/>
            <p:nvPr/>
          </p:nvSpPr>
          <p:spPr>
            <a:xfrm>
              <a:off x="1317026" y="2147295"/>
              <a:ext cx="283950" cy="283949"/>
            </a:xfrm>
            <a:custGeom>
              <a:avLst/>
              <a:gdLst/>
              <a:ahLst/>
              <a:cxnLst/>
              <a:rect l="l" t="t" r="r" b="b"/>
              <a:pathLst>
                <a:path w="469339" h="469338" extrusionOk="0">
                  <a:moveTo>
                    <a:pt x="402470" y="469339"/>
                  </a:moveTo>
                  <a:lnTo>
                    <a:pt x="66869" y="469339"/>
                  </a:lnTo>
                  <a:cubicBezTo>
                    <a:pt x="29978" y="469339"/>
                    <a:pt x="0" y="439361"/>
                    <a:pt x="0" y="402470"/>
                  </a:cubicBezTo>
                  <a:lnTo>
                    <a:pt x="0" y="66869"/>
                  </a:lnTo>
                  <a:cubicBezTo>
                    <a:pt x="0" y="29978"/>
                    <a:pt x="29978" y="0"/>
                    <a:pt x="66869" y="0"/>
                  </a:cubicBezTo>
                  <a:lnTo>
                    <a:pt x="402470" y="0"/>
                  </a:lnTo>
                  <a:cubicBezTo>
                    <a:pt x="439361" y="0"/>
                    <a:pt x="469339" y="29978"/>
                    <a:pt x="469339" y="66869"/>
                  </a:cubicBezTo>
                  <a:lnTo>
                    <a:pt x="469339" y="402470"/>
                  </a:lnTo>
                  <a:cubicBezTo>
                    <a:pt x="469339" y="439361"/>
                    <a:pt x="439361" y="469339"/>
                    <a:pt x="402470" y="469339"/>
                  </a:cubicBezTo>
                  <a:close/>
                  <a:moveTo>
                    <a:pt x="66869" y="21871"/>
                  </a:moveTo>
                  <a:cubicBezTo>
                    <a:pt x="42044" y="21871"/>
                    <a:pt x="21871" y="42044"/>
                    <a:pt x="21871" y="66869"/>
                  </a:cubicBezTo>
                  <a:lnTo>
                    <a:pt x="21871" y="402470"/>
                  </a:lnTo>
                  <a:cubicBezTo>
                    <a:pt x="21871" y="427295"/>
                    <a:pt x="42044" y="447468"/>
                    <a:pt x="66869" y="447468"/>
                  </a:cubicBezTo>
                  <a:lnTo>
                    <a:pt x="402470" y="447468"/>
                  </a:lnTo>
                  <a:cubicBezTo>
                    <a:pt x="427295" y="447468"/>
                    <a:pt x="447468" y="427295"/>
                    <a:pt x="447468" y="402470"/>
                  </a:cubicBezTo>
                  <a:lnTo>
                    <a:pt x="447468" y="66869"/>
                  </a:lnTo>
                  <a:cubicBezTo>
                    <a:pt x="447468" y="42044"/>
                    <a:pt x="427295" y="21871"/>
                    <a:pt x="402470" y="21871"/>
                  </a:cubicBezTo>
                  <a:lnTo>
                    <a:pt x="66869" y="218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5" name="Google Shape;685;p36"/>
            <p:cNvSpPr/>
            <p:nvPr/>
          </p:nvSpPr>
          <p:spPr>
            <a:xfrm>
              <a:off x="1371069" y="2217517"/>
              <a:ext cx="164971" cy="164971"/>
            </a:xfrm>
            <a:custGeom>
              <a:avLst/>
              <a:gdLst/>
              <a:ahLst/>
              <a:cxnLst/>
              <a:rect l="l" t="t" r="r" b="b"/>
              <a:pathLst>
                <a:path w="272679" h="272679" extrusionOk="0">
                  <a:moveTo>
                    <a:pt x="266093" y="234594"/>
                  </a:moveTo>
                  <a:lnTo>
                    <a:pt x="38085" y="6586"/>
                  </a:lnTo>
                  <a:cubicBezTo>
                    <a:pt x="24007" y="-7491"/>
                    <a:pt x="0" y="2501"/>
                    <a:pt x="0" y="22361"/>
                  </a:cubicBezTo>
                  <a:lnTo>
                    <a:pt x="0" y="250368"/>
                  </a:lnTo>
                  <a:cubicBezTo>
                    <a:pt x="0" y="262687"/>
                    <a:pt x="9993" y="272679"/>
                    <a:pt x="22311" y="272679"/>
                  </a:cubicBezTo>
                  <a:lnTo>
                    <a:pt x="250318" y="272679"/>
                  </a:lnTo>
                  <a:cubicBezTo>
                    <a:pt x="270178" y="272679"/>
                    <a:pt x="280171" y="248672"/>
                    <a:pt x="266093" y="2345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6" name="Google Shape;686;p36"/>
            <p:cNvSpPr/>
            <p:nvPr/>
          </p:nvSpPr>
          <p:spPr>
            <a:xfrm>
              <a:off x="1458401" y="2203875"/>
              <a:ext cx="92850" cy="92850"/>
            </a:xfrm>
            <a:custGeom>
              <a:avLst/>
              <a:gdLst/>
              <a:ahLst/>
              <a:cxnLst/>
              <a:rect l="l" t="t" r="r" b="b"/>
              <a:pathLst>
                <a:path w="153471" h="153471" extrusionOk="0">
                  <a:moveTo>
                    <a:pt x="153472" y="76736"/>
                  </a:moveTo>
                  <a:cubicBezTo>
                    <a:pt x="153472" y="119116"/>
                    <a:pt x="119116" y="153472"/>
                    <a:pt x="76736" y="153472"/>
                  </a:cubicBezTo>
                  <a:cubicBezTo>
                    <a:pt x="34356" y="153472"/>
                    <a:pt x="0" y="119116"/>
                    <a:pt x="0" y="76736"/>
                  </a:cubicBezTo>
                  <a:cubicBezTo>
                    <a:pt x="0" y="34356"/>
                    <a:pt x="34356" y="0"/>
                    <a:pt x="76736" y="0"/>
                  </a:cubicBezTo>
                  <a:cubicBezTo>
                    <a:pt x="119116" y="0"/>
                    <a:pt x="153472" y="34356"/>
                    <a:pt x="153472" y="76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7" name="Google Shape;687;p36"/>
            <p:cNvSpPr/>
            <p:nvPr/>
          </p:nvSpPr>
          <p:spPr>
            <a:xfrm>
              <a:off x="1691122" y="2395468"/>
              <a:ext cx="554668" cy="13231"/>
            </a:xfrm>
            <a:custGeom>
              <a:avLst/>
              <a:gdLst/>
              <a:ahLst/>
              <a:cxnLst/>
              <a:rect l="l" t="t" r="r" b="b"/>
              <a:pathLst>
                <a:path w="916807" h="21870" extrusionOk="0">
                  <a:moveTo>
                    <a:pt x="905872" y="21871"/>
                  </a:moveTo>
                  <a:lnTo>
                    <a:pt x="10935" y="21871"/>
                  </a:lnTo>
                  <a:cubicBezTo>
                    <a:pt x="4902" y="21871"/>
                    <a:pt x="0" y="16968"/>
                    <a:pt x="0" y="10935"/>
                  </a:cubicBezTo>
                  <a:cubicBezTo>
                    <a:pt x="0" y="4902"/>
                    <a:pt x="4902" y="0"/>
                    <a:pt x="10935" y="0"/>
                  </a:cubicBezTo>
                  <a:lnTo>
                    <a:pt x="905872" y="0"/>
                  </a:lnTo>
                  <a:cubicBezTo>
                    <a:pt x="911905" y="0"/>
                    <a:pt x="916808" y="4902"/>
                    <a:pt x="916808" y="10935"/>
                  </a:cubicBezTo>
                  <a:cubicBezTo>
                    <a:pt x="916808" y="16968"/>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8" name="Google Shape;688;p36"/>
            <p:cNvSpPr/>
            <p:nvPr/>
          </p:nvSpPr>
          <p:spPr>
            <a:xfrm>
              <a:off x="1691122" y="2282117"/>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89" name="Google Shape;689;p36"/>
            <p:cNvSpPr/>
            <p:nvPr/>
          </p:nvSpPr>
          <p:spPr>
            <a:xfrm>
              <a:off x="1946187" y="2168768"/>
              <a:ext cx="298589" cy="13231"/>
            </a:xfrm>
            <a:custGeom>
              <a:avLst/>
              <a:gdLst/>
              <a:ahLst/>
              <a:cxnLst/>
              <a:rect l="l" t="t" r="r" b="b"/>
              <a:pathLst>
                <a:path w="493535" h="21870" extrusionOk="0">
                  <a:moveTo>
                    <a:pt x="482600" y="21871"/>
                  </a:moveTo>
                  <a:lnTo>
                    <a:pt x="10935" y="21871"/>
                  </a:lnTo>
                  <a:cubicBezTo>
                    <a:pt x="4902" y="21871"/>
                    <a:pt x="0" y="16969"/>
                    <a:pt x="0" y="10935"/>
                  </a:cubicBezTo>
                  <a:cubicBezTo>
                    <a:pt x="0" y="4902"/>
                    <a:pt x="4902" y="0"/>
                    <a:pt x="10935" y="0"/>
                  </a:cubicBezTo>
                  <a:lnTo>
                    <a:pt x="482600" y="0"/>
                  </a:lnTo>
                  <a:cubicBezTo>
                    <a:pt x="488633" y="0"/>
                    <a:pt x="493535" y="4902"/>
                    <a:pt x="493535" y="10935"/>
                  </a:cubicBezTo>
                  <a:cubicBezTo>
                    <a:pt x="493535" y="16969"/>
                    <a:pt x="488633" y="21871"/>
                    <a:pt x="482600"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0" name="Google Shape;690;p36"/>
            <p:cNvSpPr/>
            <p:nvPr/>
          </p:nvSpPr>
          <p:spPr>
            <a:xfrm>
              <a:off x="1831739" y="1668484"/>
              <a:ext cx="1576706" cy="2472054"/>
            </a:xfrm>
            <a:custGeom>
              <a:avLst/>
              <a:gdLst/>
              <a:ahLst/>
              <a:cxnLst/>
              <a:rect l="l" t="t" r="r" b="b"/>
              <a:pathLst>
                <a:path w="2606126" h="4086039" extrusionOk="0">
                  <a:moveTo>
                    <a:pt x="2358008" y="0"/>
                  </a:moveTo>
                  <a:cubicBezTo>
                    <a:pt x="2495040" y="0"/>
                    <a:pt x="2606126" y="111087"/>
                    <a:pt x="2606126" y="248119"/>
                  </a:cubicBezTo>
                  <a:lnTo>
                    <a:pt x="2606126" y="3837921"/>
                  </a:lnTo>
                  <a:cubicBezTo>
                    <a:pt x="2606126" y="3974953"/>
                    <a:pt x="2495040" y="4086040"/>
                    <a:pt x="2358008" y="4086040"/>
                  </a:cubicBezTo>
                  <a:lnTo>
                    <a:pt x="248119" y="4086040"/>
                  </a:lnTo>
                  <a:cubicBezTo>
                    <a:pt x="111087" y="4086040"/>
                    <a:pt x="0" y="3974953"/>
                    <a:pt x="0" y="3837921"/>
                  </a:cubicBezTo>
                  <a:lnTo>
                    <a:pt x="0" y="248119"/>
                  </a:lnTo>
                  <a:cubicBezTo>
                    <a:pt x="0" y="111086"/>
                    <a:pt x="111087" y="0"/>
                    <a:pt x="24811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1" name="Google Shape;691;p36"/>
            <p:cNvSpPr/>
            <p:nvPr/>
          </p:nvSpPr>
          <p:spPr>
            <a:xfrm>
              <a:off x="1883244" y="1668484"/>
              <a:ext cx="1576706" cy="2472054"/>
            </a:xfrm>
            <a:custGeom>
              <a:avLst/>
              <a:gdLst/>
              <a:ahLst/>
              <a:cxnLst/>
              <a:rect l="l" t="t" r="r" b="b"/>
              <a:pathLst>
                <a:path w="2606126" h="4086039" extrusionOk="0">
                  <a:moveTo>
                    <a:pt x="2358008" y="0"/>
                  </a:moveTo>
                  <a:cubicBezTo>
                    <a:pt x="2495040" y="0"/>
                    <a:pt x="2606126" y="111087"/>
                    <a:pt x="2606126" y="248119"/>
                  </a:cubicBezTo>
                  <a:lnTo>
                    <a:pt x="2606126" y="3837921"/>
                  </a:lnTo>
                  <a:cubicBezTo>
                    <a:pt x="2606126" y="3974953"/>
                    <a:pt x="2495040" y="4086040"/>
                    <a:pt x="2358008" y="4086040"/>
                  </a:cubicBezTo>
                  <a:lnTo>
                    <a:pt x="248119" y="4086040"/>
                  </a:lnTo>
                  <a:cubicBezTo>
                    <a:pt x="111086" y="4086040"/>
                    <a:pt x="0" y="3974953"/>
                    <a:pt x="0" y="3837921"/>
                  </a:cubicBezTo>
                  <a:lnTo>
                    <a:pt x="0" y="248119"/>
                  </a:lnTo>
                  <a:cubicBezTo>
                    <a:pt x="0" y="111086"/>
                    <a:pt x="111086" y="0"/>
                    <a:pt x="24811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2" name="Google Shape;692;p36"/>
            <p:cNvSpPr/>
            <p:nvPr/>
          </p:nvSpPr>
          <p:spPr>
            <a:xfrm>
              <a:off x="1934787" y="1760777"/>
              <a:ext cx="1473248" cy="2165215"/>
            </a:xfrm>
            <a:custGeom>
              <a:avLst/>
              <a:gdLst/>
              <a:ahLst/>
              <a:cxnLst/>
              <a:rect l="l" t="t" r="r" b="b"/>
              <a:pathLst>
                <a:path w="2435120" h="3578867" extrusionOk="0">
                  <a:moveTo>
                    <a:pt x="162585" y="0"/>
                  </a:moveTo>
                  <a:lnTo>
                    <a:pt x="2272536" y="0"/>
                  </a:lnTo>
                  <a:cubicBezTo>
                    <a:pt x="2362282" y="0"/>
                    <a:pt x="2435121" y="72839"/>
                    <a:pt x="2435121" y="162585"/>
                  </a:cubicBezTo>
                  <a:lnTo>
                    <a:pt x="2435121" y="3416283"/>
                  </a:lnTo>
                  <a:cubicBezTo>
                    <a:pt x="2435121" y="3506028"/>
                    <a:pt x="2362282" y="3578868"/>
                    <a:pt x="2272536" y="3578868"/>
                  </a:cubicBezTo>
                  <a:lnTo>
                    <a:pt x="162585" y="3578868"/>
                  </a:lnTo>
                  <a:cubicBezTo>
                    <a:pt x="72839" y="3578868"/>
                    <a:pt x="0" y="3506028"/>
                    <a:pt x="0" y="3416283"/>
                  </a:cubicBezTo>
                  <a:lnTo>
                    <a:pt x="0" y="162585"/>
                  </a:lnTo>
                  <a:cubicBezTo>
                    <a:pt x="0" y="72839"/>
                    <a:pt x="72839" y="0"/>
                    <a:pt x="16258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3" name="Google Shape;693;p36"/>
            <p:cNvSpPr/>
            <p:nvPr/>
          </p:nvSpPr>
          <p:spPr>
            <a:xfrm>
              <a:off x="2498847" y="1698744"/>
              <a:ext cx="340679" cy="29048"/>
            </a:xfrm>
            <a:custGeom>
              <a:avLst/>
              <a:gdLst/>
              <a:ahLst/>
              <a:cxnLst/>
              <a:rect l="l" t="t" r="r" b="b"/>
              <a:pathLst>
                <a:path w="563106" h="48014" extrusionOk="0">
                  <a:moveTo>
                    <a:pt x="539099" y="48015"/>
                  </a:moveTo>
                  <a:lnTo>
                    <a:pt x="24007" y="48015"/>
                  </a:lnTo>
                  <a:cubicBezTo>
                    <a:pt x="10747" y="48015"/>
                    <a:pt x="0" y="37268"/>
                    <a:pt x="0" y="24007"/>
                  </a:cubicBezTo>
                  <a:lnTo>
                    <a:pt x="0" y="24007"/>
                  </a:lnTo>
                  <a:cubicBezTo>
                    <a:pt x="0" y="10747"/>
                    <a:pt x="10747" y="0"/>
                    <a:pt x="24007" y="0"/>
                  </a:cubicBezTo>
                  <a:lnTo>
                    <a:pt x="539099" y="0"/>
                  </a:lnTo>
                  <a:cubicBezTo>
                    <a:pt x="552360" y="0"/>
                    <a:pt x="563106" y="10747"/>
                    <a:pt x="563106" y="24007"/>
                  </a:cubicBezTo>
                  <a:lnTo>
                    <a:pt x="563106" y="24007"/>
                  </a:lnTo>
                  <a:cubicBezTo>
                    <a:pt x="563106" y="37268"/>
                    <a:pt x="552360" y="48015"/>
                    <a:pt x="539099" y="48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4" name="Google Shape;694;p36"/>
            <p:cNvSpPr/>
            <p:nvPr/>
          </p:nvSpPr>
          <p:spPr>
            <a:xfrm>
              <a:off x="2501460" y="3954451"/>
              <a:ext cx="335432" cy="105626"/>
            </a:xfrm>
            <a:custGeom>
              <a:avLst/>
              <a:gdLst/>
              <a:ahLst/>
              <a:cxnLst/>
              <a:rect l="l" t="t" r="r" b="b"/>
              <a:pathLst>
                <a:path w="554433" h="174588" extrusionOk="0">
                  <a:moveTo>
                    <a:pt x="467139" y="0"/>
                  </a:moveTo>
                  <a:cubicBezTo>
                    <a:pt x="515351" y="0"/>
                    <a:pt x="554434" y="39083"/>
                    <a:pt x="554434" y="87294"/>
                  </a:cubicBezTo>
                  <a:lnTo>
                    <a:pt x="554434" y="87294"/>
                  </a:lnTo>
                  <a:cubicBezTo>
                    <a:pt x="554434" y="135505"/>
                    <a:pt x="515351" y="174588"/>
                    <a:pt x="467139" y="174588"/>
                  </a:cubicBezTo>
                  <a:lnTo>
                    <a:pt x="87294" y="174588"/>
                  </a:lnTo>
                  <a:cubicBezTo>
                    <a:pt x="39083" y="174588"/>
                    <a:pt x="0" y="135505"/>
                    <a:pt x="0" y="87294"/>
                  </a:cubicBezTo>
                  <a:lnTo>
                    <a:pt x="0" y="87294"/>
                  </a:lnTo>
                  <a:cubicBezTo>
                    <a:pt x="0" y="39083"/>
                    <a:pt x="39083" y="0"/>
                    <a:pt x="8729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5" name="Google Shape;695;p36"/>
            <p:cNvSpPr/>
            <p:nvPr/>
          </p:nvSpPr>
          <p:spPr>
            <a:xfrm>
              <a:off x="2322529" y="2091078"/>
              <a:ext cx="694635" cy="694529"/>
            </a:xfrm>
            <a:custGeom>
              <a:avLst/>
              <a:gdLst/>
              <a:ahLst/>
              <a:cxnLst/>
              <a:rect l="l" t="t" r="r" b="b"/>
              <a:pathLst>
                <a:path w="1148157" h="1147982" extrusionOk="0">
                  <a:moveTo>
                    <a:pt x="1147685" y="574381"/>
                  </a:moveTo>
                  <a:cubicBezTo>
                    <a:pt x="1161008" y="890876"/>
                    <a:pt x="890893" y="1147982"/>
                    <a:pt x="574083" y="1147982"/>
                  </a:cubicBezTo>
                  <a:cubicBezTo>
                    <a:pt x="257273" y="1147982"/>
                    <a:pt x="-12968" y="890876"/>
                    <a:pt x="481" y="574381"/>
                  </a:cubicBezTo>
                  <a:cubicBezTo>
                    <a:pt x="13993" y="256753"/>
                    <a:pt x="257713" y="17245"/>
                    <a:pt x="574083" y="779"/>
                  </a:cubicBezTo>
                  <a:cubicBezTo>
                    <a:pt x="888191" y="-15561"/>
                    <a:pt x="1133042" y="226776"/>
                    <a:pt x="1147685" y="5743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6" name="Google Shape;696;p36"/>
            <p:cNvSpPr/>
            <p:nvPr/>
          </p:nvSpPr>
          <p:spPr>
            <a:xfrm>
              <a:off x="2538536" y="2244693"/>
              <a:ext cx="326811" cy="386550"/>
            </a:xfrm>
            <a:custGeom>
              <a:avLst/>
              <a:gdLst/>
              <a:ahLst/>
              <a:cxnLst/>
              <a:rect l="l" t="t" r="r" b="b"/>
              <a:pathLst>
                <a:path w="540183" h="638925" extrusionOk="0">
                  <a:moveTo>
                    <a:pt x="0" y="103333"/>
                  </a:moveTo>
                  <a:lnTo>
                    <a:pt x="0" y="535592"/>
                  </a:lnTo>
                  <a:cubicBezTo>
                    <a:pt x="0" y="617356"/>
                    <a:pt x="90562" y="666628"/>
                    <a:pt x="159253" y="622195"/>
                  </a:cubicBezTo>
                  <a:lnTo>
                    <a:pt x="493095" y="406066"/>
                  </a:lnTo>
                  <a:cubicBezTo>
                    <a:pt x="555879" y="365404"/>
                    <a:pt x="555879" y="273522"/>
                    <a:pt x="493095" y="232860"/>
                  </a:cubicBezTo>
                  <a:lnTo>
                    <a:pt x="159253" y="16730"/>
                  </a:lnTo>
                  <a:cubicBezTo>
                    <a:pt x="90625" y="-27702"/>
                    <a:pt x="0" y="21570"/>
                    <a:pt x="0" y="1033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7" name="Google Shape;697;p36"/>
            <p:cNvSpPr/>
            <p:nvPr/>
          </p:nvSpPr>
          <p:spPr>
            <a:xfrm>
              <a:off x="2140316" y="2950248"/>
              <a:ext cx="1060554" cy="19847"/>
            </a:xfrm>
            <a:custGeom>
              <a:avLst/>
              <a:gdLst/>
              <a:ahLst/>
              <a:cxnLst/>
              <a:rect l="l" t="t" r="r" b="b"/>
              <a:pathLst>
                <a:path w="1752982" h="32805" extrusionOk="0">
                  <a:moveTo>
                    <a:pt x="1736580" y="32806"/>
                  </a:moveTo>
                  <a:lnTo>
                    <a:pt x="16403" y="32806"/>
                  </a:lnTo>
                  <a:cubicBezTo>
                    <a:pt x="7353" y="32806"/>
                    <a:pt x="0" y="25453"/>
                    <a:pt x="0" y="16403"/>
                  </a:cubicBezTo>
                  <a:cubicBezTo>
                    <a:pt x="0" y="7353"/>
                    <a:pt x="7353" y="0"/>
                    <a:pt x="16403" y="0"/>
                  </a:cubicBezTo>
                  <a:lnTo>
                    <a:pt x="1736580" y="0"/>
                  </a:lnTo>
                  <a:cubicBezTo>
                    <a:pt x="1745629" y="0"/>
                    <a:pt x="1752982" y="7353"/>
                    <a:pt x="1752982" y="16403"/>
                  </a:cubicBezTo>
                  <a:cubicBezTo>
                    <a:pt x="1752982" y="25453"/>
                    <a:pt x="1745629" y="32806"/>
                    <a:pt x="1736580"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8" name="Google Shape;698;p36"/>
            <p:cNvSpPr/>
            <p:nvPr/>
          </p:nvSpPr>
          <p:spPr>
            <a:xfrm>
              <a:off x="2300210" y="2912756"/>
              <a:ext cx="95055" cy="95055"/>
            </a:xfrm>
            <a:custGeom>
              <a:avLst/>
              <a:gdLst/>
              <a:ahLst/>
              <a:cxnLst/>
              <a:rect l="l" t="t" r="r" b="b"/>
              <a:pathLst>
                <a:path w="157116" h="157116" extrusionOk="0">
                  <a:moveTo>
                    <a:pt x="157117" y="78558"/>
                  </a:moveTo>
                  <a:cubicBezTo>
                    <a:pt x="157117" y="121945"/>
                    <a:pt x="121945" y="157117"/>
                    <a:pt x="78558" y="157117"/>
                  </a:cubicBezTo>
                  <a:cubicBezTo>
                    <a:pt x="35172" y="157117"/>
                    <a:pt x="0" y="121945"/>
                    <a:pt x="0" y="78558"/>
                  </a:cubicBezTo>
                  <a:cubicBezTo>
                    <a:pt x="0" y="35172"/>
                    <a:pt x="35172" y="0"/>
                    <a:pt x="78558" y="0"/>
                  </a:cubicBezTo>
                  <a:cubicBezTo>
                    <a:pt x="121945" y="0"/>
                    <a:pt x="157117" y="35172"/>
                    <a:pt x="157117" y="785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699" name="Google Shape;699;p36"/>
            <p:cNvSpPr/>
            <p:nvPr/>
          </p:nvSpPr>
          <p:spPr>
            <a:xfrm>
              <a:off x="2337665" y="3229059"/>
              <a:ext cx="664286" cy="19848"/>
            </a:xfrm>
            <a:custGeom>
              <a:avLst/>
              <a:gdLst/>
              <a:ahLst/>
              <a:cxnLst/>
              <a:rect l="l" t="t" r="r" b="b"/>
              <a:pathLst>
                <a:path w="1097994" h="32806" extrusionOk="0">
                  <a:moveTo>
                    <a:pt x="1081592" y="32806"/>
                  </a:moveTo>
                  <a:lnTo>
                    <a:pt x="16403" y="32806"/>
                  </a:lnTo>
                  <a:cubicBezTo>
                    <a:pt x="7353" y="32806"/>
                    <a:pt x="0" y="25453"/>
                    <a:pt x="0" y="16403"/>
                  </a:cubicBezTo>
                  <a:cubicBezTo>
                    <a:pt x="0" y="7353"/>
                    <a:pt x="7353" y="0"/>
                    <a:pt x="16403" y="0"/>
                  </a:cubicBezTo>
                  <a:lnTo>
                    <a:pt x="1081592" y="0"/>
                  </a:lnTo>
                  <a:cubicBezTo>
                    <a:pt x="1090641" y="0"/>
                    <a:pt x="1097994" y="7353"/>
                    <a:pt x="1097994" y="16403"/>
                  </a:cubicBezTo>
                  <a:cubicBezTo>
                    <a:pt x="1097994" y="25453"/>
                    <a:pt x="1090641" y="32806"/>
                    <a:pt x="1081592"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0" name="Google Shape;700;p36"/>
            <p:cNvSpPr/>
            <p:nvPr/>
          </p:nvSpPr>
          <p:spPr>
            <a:xfrm>
              <a:off x="2154822" y="3355361"/>
              <a:ext cx="1031391" cy="19848"/>
            </a:xfrm>
            <a:custGeom>
              <a:avLst/>
              <a:gdLst/>
              <a:ahLst/>
              <a:cxnLst/>
              <a:rect l="l" t="t" r="r" b="b"/>
              <a:pathLst>
                <a:path w="1704779" h="32806" extrusionOk="0">
                  <a:moveTo>
                    <a:pt x="1688376" y="32806"/>
                  </a:moveTo>
                  <a:lnTo>
                    <a:pt x="16403" y="32806"/>
                  </a:lnTo>
                  <a:cubicBezTo>
                    <a:pt x="7353" y="32806"/>
                    <a:pt x="0" y="25453"/>
                    <a:pt x="0" y="16403"/>
                  </a:cubicBezTo>
                  <a:cubicBezTo>
                    <a:pt x="0" y="7353"/>
                    <a:pt x="7353" y="0"/>
                    <a:pt x="16403" y="0"/>
                  </a:cubicBezTo>
                  <a:lnTo>
                    <a:pt x="1688376" y="0"/>
                  </a:lnTo>
                  <a:cubicBezTo>
                    <a:pt x="1697426" y="0"/>
                    <a:pt x="1704779" y="7353"/>
                    <a:pt x="1704779" y="16403"/>
                  </a:cubicBezTo>
                  <a:cubicBezTo>
                    <a:pt x="1704779" y="25453"/>
                    <a:pt x="1697426" y="32806"/>
                    <a:pt x="168837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1" name="Google Shape;701;p36"/>
            <p:cNvSpPr/>
            <p:nvPr/>
          </p:nvSpPr>
          <p:spPr>
            <a:xfrm>
              <a:off x="2154822" y="3481625"/>
              <a:ext cx="1031391" cy="19847"/>
            </a:xfrm>
            <a:custGeom>
              <a:avLst/>
              <a:gdLst/>
              <a:ahLst/>
              <a:cxnLst/>
              <a:rect l="l" t="t" r="r" b="b"/>
              <a:pathLst>
                <a:path w="1704779" h="32805" extrusionOk="0">
                  <a:moveTo>
                    <a:pt x="1688376" y="32806"/>
                  </a:moveTo>
                  <a:lnTo>
                    <a:pt x="16403" y="32806"/>
                  </a:lnTo>
                  <a:cubicBezTo>
                    <a:pt x="7353" y="32806"/>
                    <a:pt x="0" y="25453"/>
                    <a:pt x="0" y="16403"/>
                  </a:cubicBezTo>
                  <a:cubicBezTo>
                    <a:pt x="0" y="7353"/>
                    <a:pt x="7353" y="0"/>
                    <a:pt x="16403" y="0"/>
                  </a:cubicBezTo>
                  <a:lnTo>
                    <a:pt x="1688376" y="0"/>
                  </a:lnTo>
                  <a:cubicBezTo>
                    <a:pt x="1697426" y="0"/>
                    <a:pt x="1704779" y="7353"/>
                    <a:pt x="1704779" y="16403"/>
                  </a:cubicBezTo>
                  <a:cubicBezTo>
                    <a:pt x="1704779" y="25453"/>
                    <a:pt x="1697426" y="32806"/>
                    <a:pt x="168837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2" name="Google Shape;702;p36"/>
            <p:cNvSpPr/>
            <p:nvPr/>
          </p:nvSpPr>
          <p:spPr>
            <a:xfrm>
              <a:off x="2154822" y="3607889"/>
              <a:ext cx="1031391" cy="19847"/>
            </a:xfrm>
            <a:custGeom>
              <a:avLst/>
              <a:gdLst/>
              <a:ahLst/>
              <a:cxnLst/>
              <a:rect l="l" t="t" r="r" b="b"/>
              <a:pathLst>
                <a:path w="1704779" h="32805" extrusionOk="0">
                  <a:moveTo>
                    <a:pt x="1688376" y="32806"/>
                  </a:moveTo>
                  <a:lnTo>
                    <a:pt x="16403" y="32806"/>
                  </a:lnTo>
                  <a:cubicBezTo>
                    <a:pt x="7353" y="32806"/>
                    <a:pt x="0" y="25453"/>
                    <a:pt x="0" y="16403"/>
                  </a:cubicBezTo>
                  <a:cubicBezTo>
                    <a:pt x="0" y="7353"/>
                    <a:pt x="7353" y="0"/>
                    <a:pt x="16403" y="0"/>
                  </a:cubicBezTo>
                  <a:lnTo>
                    <a:pt x="1688376" y="0"/>
                  </a:lnTo>
                  <a:cubicBezTo>
                    <a:pt x="1697426" y="0"/>
                    <a:pt x="1704779" y="7353"/>
                    <a:pt x="1704779" y="16403"/>
                  </a:cubicBezTo>
                  <a:cubicBezTo>
                    <a:pt x="1704779" y="25453"/>
                    <a:pt x="1697426" y="32806"/>
                    <a:pt x="168837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3" name="Google Shape;703;p36"/>
            <p:cNvSpPr/>
            <p:nvPr/>
          </p:nvSpPr>
          <p:spPr>
            <a:xfrm>
              <a:off x="3188715" y="2987930"/>
              <a:ext cx="982418" cy="630104"/>
            </a:xfrm>
            <a:custGeom>
              <a:avLst/>
              <a:gdLst/>
              <a:ahLst/>
              <a:cxnLst/>
              <a:rect l="l" t="t" r="r" b="b"/>
              <a:pathLst>
                <a:path w="1623832" h="1041495" extrusionOk="0">
                  <a:moveTo>
                    <a:pt x="1567271" y="0"/>
                  </a:moveTo>
                  <a:cubicBezTo>
                    <a:pt x="1223813" y="7667"/>
                    <a:pt x="426352" y="7667"/>
                    <a:pt x="56562" y="0"/>
                  </a:cubicBezTo>
                  <a:cubicBezTo>
                    <a:pt x="25327" y="0"/>
                    <a:pt x="0" y="25327"/>
                    <a:pt x="0" y="56562"/>
                  </a:cubicBezTo>
                  <a:cubicBezTo>
                    <a:pt x="5405" y="437916"/>
                    <a:pt x="6348" y="657313"/>
                    <a:pt x="0" y="984933"/>
                  </a:cubicBezTo>
                  <a:cubicBezTo>
                    <a:pt x="0" y="1016168"/>
                    <a:pt x="25327" y="1041495"/>
                    <a:pt x="56562" y="1041495"/>
                  </a:cubicBezTo>
                  <a:cubicBezTo>
                    <a:pt x="398825" y="1030686"/>
                    <a:pt x="1195721" y="1030183"/>
                    <a:pt x="1567271" y="1041495"/>
                  </a:cubicBezTo>
                  <a:cubicBezTo>
                    <a:pt x="1598505" y="1041495"/>
                    <a:pt x="1623833" y="1016168"/>
                    <a:pt x="1623833" y="984933"/>
                  </a:cubicBezTo>
                  <a:cubicBezTo>
                    <a:pt x="1613715" y="619920"/>
                    <a:pt x="1613400" y="404544"/>
                    <a:pt x="1623833" y="56562"/>
                  </a:cubicBezTo>
                  <a:cubicBezTo>
                    <a:pt x="1623833" y="25327"/>
                    <a:pt x="1598505" y="0"/>
                    <a:pt x="156727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4" name="Google Shape;704;p36"/>
            <p:cNvSpPr/>
            <p:nvPr/>
          </p:nvSpPr>
          <p:spPr>
            <a:xfrm>
              <a:off x="3294983" y="3196717"/>
              <a:ext cx="352618" cy="325166"/>
            </a:xfrm>
            <a:custGeom>
              <a:avLst/>
              <a:gdLst/>
              <a:ahLst/>
              <a:cxnLst/>
              <a:rect l="l" t="t" r="r" b="b"/>
              <a:pathLst>
                <a:path w="582840" h="537464" extrusionOk="0">
                  <a:moveTo>
                    <a:pt x="582840" y="0"/>
                  </a:moveTo>
                  <a:lnTo>
                    <a:pt x="582840" y="246045"/>
                  </a:lnTo>
                  <a:cubicBezTo>
                    <a:pt x="582840" y="406744"/>
                    <a:pt x="452119" y="537465"/>
                    <a:pt x="291420" y="537465"/>
                  </a:cubicBezTo>
                  <a:cubicBezTo>
                    <a:pt x="130721" y="537465"/>
                    <a:pt x="0" y="406744"/>
                    <a:pt x="0" y="246045"/>
                  </a:cubicBezTo>
                  <a:lnTo>
                    <a:pt x="0" y="0"/>
                  </a:lnTo>
                  <a:lnTo>
                    <a:pt x="143416" y="0"/>
                  </a:lnTo>
                  <a:lnTo>
                    <a:pt x="143416" y="246045"/>
                  </a:lnTo>
                  <a:cubicBezTo>
                    <a:pt x="143416" y="327620"/>
                    <a:pt x="209845" y="394048"/>
                    <a:pt x="291420" y="394048"/>
                  </a:cubicBezTo>
                  <a:cubicBezTo>
                    <a:pt x="372995" y="394048"/>
                    <a:pt x="439424" y="327620"/>
                    <a:pt x="439424" y="246045"/>
                  </a:cubicBezTo>
                  <a:lnTo>
                    <a:pt x="439424" y="0"/>
                  </a:lnTo>
                  <a:lnTo>
                    <a:pt x="58284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5" name="Google Shape;705;p36"/>
            <p:cNvSpPr/>
            <p:nvPr/>
          </p:nvSpPr>
          <p:spPr>
            <a:xfrm>
              <a:off x="3321190" y="3196717"/>
              <a:ext cx="352618" cy="325166"/>
            </a:xfrm>
            <a:custGeom>
              <a:avLst/>
              <a:gdLst/>
              <a:ahLst/>
              <a:cxnLst/>
              <a:rect l="l" t="t" r="r" b="b"/>
              <a:pathLst>
                <a:path w="582840" h="537464" extrusionOk="0">
                  <a:moveTo>
                    <a:pt x="582841" y="0"/>
                  </a:moveTo>
                  <a:lnTo>
                    <a:pt x="582841" y="246045"/>
                  </a:lnTo>
                  <a:cubicBezTo>
                    <a:pt x="582841" y="406744"/>
                    <a:pt x="452119" y="537465"/>
                    <a:pt x="291420" y="537465"/>
                  </a:cubicBezTo>
                  <a:cubicBezTo>
                    <a:pt x="130721" y="537465"/>
                    <a:pt x="0" y="406744"/>
                    <a:pt x="0" y="246045"/>
                  </a:cubicBezTo>
                  <a:lnTo>
                    <a:pt x="0" y="0"/>
                  </a:lnTo>
                  <a:lnTo>
                    <a:pt x="143416" y="0"/>
                  </a:lnTo>
                  <a:lnTo>
                    <a:pt x="143416" y="246045"/>
                  </a:lnTo>
                  <a:cubicBezTo>
                    <a:pt x="143416" y="327620"/>
                    <a:pt x="209845" y="394048"/>
                    <a:pt x="291420" y="394048"/>
                  </a:cubicBezTo>
                  <a:cubicBezTo>
                    <a:pt x="372995" y="394048"/>
                    <a:pt x="439424" y="327620"/>
                    <a:pt x="439424" y="246045"/>
                  </a:cubicBezTo>
                  <a:lnTo>
                    <a:pt x="439424" y="0"/>
                  </a:lnTo>
                  <a:lnTo>
                    <a:pt x="58284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6" name="Google Shape;706;p36"/>
            <p:cNvSpPr/>
            <p:nvPr/>
          </p:nvSpPr>
          <p:spPr>
            <a:xfrm>
              <a:off x="3321228" y="3196717"/>
              <a:ext cx="86767" cy="80911"/>
            </a:xfrm>
            <a:custGeom>
              <a:avLst/>
              <a:gdLst/>
              <a:ahLst/>
              <a:cxnLst/>
              <a:rect l="l" t="t" r="r" b="b"/>
              <a:pathLst>
                <a:path w="143416" h="133737" extrusionOk="0">
                  <a:moveTo>
                    <a:pt x="0" y="0"/>
                  </a:moveTo>
                  <a:lnTo>
                    <a:pt x="143416" y="0"/>
                  </a:lnTo>
                  <a:lnTo>
                    <a:pt x="143416" y="133738"/>
                  </a:lnTo>
                  <a:lnTo>
                    <a:pt x="0" y="1337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7" name="Google Shape;707;p36"/>
            <p:cNvSpPr/>
            <p:nvPr/>
          </p:nvSpPr>
          <p:spPr>
            <a:xfrm>
              <a:off x="3585988" y="3196717"/>
              <a:ext cx="86767" cy="80911"/>
            </a:xfrm>
            <a:custGeom>
              <a:avLst/>
              <a:gdLst/>
              <a:ahLst/>
              <a:cxnLst/>
              <a:rect l="l" t="t" r="r" b="b"/>
              <a:pathLst>
                <a:path w="143416" h="133737" extrusionOk="0">
                  <a:moveTo>
                    <a:pt x="0" y="0"/>
                  </a:moveTo>
                  <a:lnTo>
                    <a:pt x="143416" y="0"/>
                  </a:lnTo>
                  <a:lnTo>
                    <a:pt x="143416" y="133738"/>
                  </a:lnTo>
                  <a:lnTo>
                    <a:pt x="0" y="1337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8" name="Google Shape;708;p36"/>
            <p:cNvSpPr/>
            <p:nvPr/>
          </p:nvSpPr>
          <p:spPr>
            <a:xfrm>
              <a:off x="3595721" y="3051971"/>
              <a:ext cx="67223" cy="110226"/>
            </a:xfrm>
            <a:custGeom>
              <a:avLst/>
              <a:gdLst/>
              <a:ahLst/>
              <a:cxnLst/>
              <a:rect l="l" t="t" r="r" b="b"/>
              <a:pathLst>
                <a:path w="111112" h="182192" extrusionOk="0">
                  <a:moveTo>
                    <a:pt x="65046" y="0"/>
                  </a:moveTo>
                  <a:lnTo>
                    <a:pt x="0" y="98795"/>
                  </a:lnTo>
                  <a:lnTo>
                    <a:pt x="52728" y="98795"/>
                  </a:lnTo>
                  <a:lnTo>
                    <a:pt x="26333" y="182192"/>
                  </a:lnTo>
                  <a:lnTo>
                    <a:pt x="111113" y="66680"/>
                  </a:lnTo>
                  <a:lnTo>
                    <a:pt x="50214" y="66680"/>
                  </a:lnTo>
                  <a:lnTo>
                    <a:pt x="6504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09" name="Google Shape;709;p36"/>
            <p:cNvSpPr/>
            <p:nvPr/>
          </p:nvSpPr>
          <p:spPr>
            <a:xfrm>
              <a:off x="3340694" y="3051971"/>
              <a:ext cx="67223" cy="110226"/>
            </a:xfrm>
            <a:custGeom>
              <a:avLst/>
              <a:gdLst/>
              <a:ahLst/>
              <a:cxnLst/>
              <a:rect l="l" t="t" r="r" b="b"/>
              <a:pathLst>
                <a:path w="111112" h="182192" extrusionOk="0">
                  <a:moveTo>
                    <a:pt x="64984" y="0"/>
                  </a:moveTo>
                  <a:lnTo>
                    <a:pt x="0" y="98795"/>
                  </a:lnTo>
                  <a:lnTo>
                    <a:pt x="52666" y="98795"/>
                  </a:lnTo>
                  <a:lnTo>
                    <a:pt x="26333" y="182192"/>
                  </a:lnTo>
                  <a:lnTo>
                    <a:pt x="111113" y="66680"/>
                  </a:lnTo>
                  <a:lnTo>
                    <a:pt x="50214" y="66680"/>
                  </a:lnTo>
                  <a:lnTo>
                    <a:pt x="6498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0" name="Google Shape;710;p36"/>
            <p:cNvSpPr/>
            <p:nvPr/>
          </p:nvSpPr>
          <p:spPr>
            <a:xfrm>
              <a:off x="3762431" y="3467839"/>
              <a:ext cx="306497" cy="11710"/>
            </a:xfrm>
            <a:custGeom>
              <a:avLst/>
              <a:gdLst/>
              <a:ahLst/>
              <a:cxnLst/>
              <a:rect l="l" t="t" r="r" b="b"/>
              <a:pathLst>
                <a:path w="506607" h="19356" extrusionOk="0">
                  <a:moveTo>
                    <a:pt x="496929" y="19357"/>
                  </a:moveTo>
                  <a:lnTo>
                    <a:pt x="9679" y="19357"/>
                  </a:lnTo>
                  <a:cubicBezTo>
                    <a:pt x="4336" y="19357"/>
                    <a:pt x="0" y="15020"/>
                    <a:pt x="0" y="9679"/>
                  </a:cubicBezTo>
                  <a:cubicBezTo>
                    <a:pt x="0" y="4336"/>
                    <a:pt x="4336" y="0"/>
                    <a:pt x="9679" y="0"/>
                  </a:cubicBezTo>
                  <a:lnTo>
                    <a:pt x="496929" y="0"/>
                  </a:lnTo>
                  <a:cubicBezTo>
                    <a:pt x="502271" y="0"/>
                    <a:pt x="506607" y="4336"/>
                    <a:pt x="506607" y="9679"/>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1" name="Google Shape;711;p36"/>
            <p:cNvSpPr/>
            <p:nvPr/>
          </p:nvSpPr>
          <p:spPr>
            <a:xfrm>
              <a:off x="3762431" y="3381871"/>
              <a:ext cx="306497" cy="11710"/>
            </a:xfrm>
            <a:custGeom>
              <a:avLst/>
              <a:gdLst/>
              <a:ahLst/>
              <a:cxnLst/>
              <a:rect l="l" t="t" r="r" b="b"/>
              <a:pathLst>
                <a:path w="506607" h="19356" extrusionOk="0">
                  <a:moveTo>
                    <a:pt x="496929" y="19357"/>
                  </a:moveTo>
                  <a:lnTo>
                    <a:pt x="9679" y="19357"/>
                  </a:lnTo>
                  <a:cubicBezTo>
                    <a:pt x="4336" y="19357"/>
                    <a:pt x="0" y="15020"/>
                    <a:pt x="0" y="9679"/>
                  </a:cubicBezTo>
                  <a:cubicBezTo>
                    <a:pt x="0" y="4336"/>
                    <a:pt x="4336" y="0"/>
                    <a:pt x="9679" y="0"/>
                  </a:cubicBezTo>
                  <a:lnTo>
                    <a:pt x="496929" y="0"/>
                  </a:lnTo>
                  <a:cubicBezTo>
                    <a:pt x="502271" y="0"/>
                    <a:pt x="506607" y="4336"/>
                    <a:pt x="506607" y="9679"/>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2" name="Google Shape;712;p36"/>
            <p:cNvSpPr/>
            <p:nvPr/>
          </p:nvSpPr>
          <p:spPr>
            <a:xfrm>
              <a:off x="3762431" y="3295903"/>
              <a:ext cx="306497" cy="11710"/>
            </a:xfrm>
            <a:custGeom>
              <a:avLst/>
              <a:gdLst/>
              <a:ahLst/>
              <a:cxnLst/>
              <a:rect l="l" t="t" r="r" b="b"/>
              <a:pathLst>
                <a:path w="506607" h="19356" extrusionOk="0">
                  <a:moveTo>
                    <a:pt x="496929" y="19357"/>
                  </a:moveTo>
                  <a:lnTo>
                    <a:pt x="9679" y="19357"/>
                  </a:lnTo>
                  <a:cubicBezTo>
                    <a:pt x="4336" y="19357"/>
                    <a:pt x="0" y="15020"/>
                    <a:pt x="0" y="9678"/>
                  </a:cubicBezTo>
                  <a:cubicBezTo>
                    <a:pt x="0" y="4336"/>
                    <a:pt x="4336" y="0"/>
                    <a:pt x="9679" y="0"/>
                  </a:cubicBezTo>
                  <a:lnTo>
                    <a:pt x="496929" y="0"/>
                  </a:lnTo>
                  <a:cubicBezTo>
                    <a:pt x="502271" y="0"/>
                    <a:pt x="506607" y="4336"/>
                    <a:pt x="506607" y="9678"/>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3" name="Google Shape;713;p36"/>
            <p:cNvSpPr/>
            <p:nvPr/>
          </p:nvSpPr>
          <p:spPr>
            <a:xfrm>
              <a:off x="3762431" y="3209971"/>
              <a:ext cx="306497" cy="11710"/>
            </a:xfrm>
            <a:custGeom>
              <a:avLst/>
              <a:gdLst/>
              <a:ahLst/>
              <a:cxnLst/>
              <a:rect l="l" t="t" r="r" b="b"/>
              <a:pathLst>
                <a:path w="506607" h="19356" extrusionOk="0">
                  <a:moveTo>
                    <a:pt x="496929" y="19357"/>
                  </a:moveTo>
                  <a:lnTo>
                    <a:pt x="9679" y="19357"/>
                  </a:lnTo>
                  <a:cubicBezTo>
                    <a:pt x="4336" y="19357"/>
                    <a:pt x="0" y="15020"/>
                    <a:pt x="0" y="9678"/>
                  </a:cubicBezTo>
                  <a:cubicBezTo>
                    <a:pt x="0" y="4336"/>
                    <a:pt x="4336" y="0"/>
                    <a:pt x="9679" y="0"/>
                  </a:cubicBezTo>
                  <a:lnTo>
                    <a:pt x="496929" y="0"/>
                  </a:lnTo>
                  <a:cubicBezTo>
                    <a:pt x="502271" y="0"/>
                    <a:pt x="506607" y="4336"/>
                    <a:pt x="506607" y="9678"/>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4" name="Google Shape;714;p36"/>
            <p:cNvSpPr/>
            <p:nvPr/>
          </p:nvSpPr>
          <p:spPr>
            <a:xfrm>
              <a:off x="3880477" y="3124003"/>
              <a:ext cx="187981" cy="11710"/>
            </a:xfrm>
            <a:custGeom>
              <a:avLst/>
              <a:gdLst/>
              <a:ahLst/>
              <a:cxnLst/>
              <a:rect l="l" t="t" r="r" b="b"/>
              <a:pathLst>
                <a:path w="310713" h="19356" extrusionOk="0">
                  <a:moveTo>
                    <a:pt x="301035" y="19357"/>
                  </a:moveTo>
                  <a:lnTo>
                    <a:pt x="9678" y="19357"/>
                  </a:lnTo>
                  <a:cubicBezTo>
                    <a:pt x="4336" y="19357"/>
                    <a:pt x="0" y="15020"/>
                    <a:pt x="0" y="9678"/>
                  </a:cubicBezTo>
                  <a:cubicBezTo>
                    <a:pt x="0" y="4336"/>
                    <a:pt x="4336" y="0"/>
                    <a:pt x="9678" y="0"/>
                  </a:cubicBezTo>
                  <a:lnTo>
                    <a:pt x="301035" y="0"/>
                  </a:lnTo>
                  <a:cubicBezTo>
                    <a:pt x="306378" y="0"/>
                    <a:pt x="310714" y="4336"/>
                    <a:pt x="310714" y="9678"/>
                  </a:cubicBezTo>
                  <a:cubicBezTo>
                    <a:pt x="310714" y="15020"/>
                    <a:pt x="306378" y="19357"/>
                    <a:pt x="301035"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5" name="Google Shape;715;p36"/>
            <p:cNvSpPr/>
            <p:nvPr/>
          </p:nvSpPr>
          <p:spPr>
            <a:xfrm>
              <a:off x="1198754" y="3316504"/>
              <a:ext cx="1011163" cy="648545"/>
            </a:xfrm>
            <a:custGeom>
              <a:avLst/>
              <a:gdLst/>
              <a:ahLst/>
              <a:cxnLst/>
              <a:rect l="l" t="t" r="r" b="b"/>
              <a:pathLst>
                <a:path w="1671344" h="1071975" extrusionOk="0">
                  <a:moveTo>
                    <a:pt x="1613086" y="0"/>
                  </a:moveTo>
                  <a:cubicBezTo>
                    <a:pt x="1259636" y="7918"/>
                    <a:pt x="438858" y="7918"/>
                    <a:pt x="58259" y="0"/>
                  </a:cubicBezTo>
                  <a:cubicBezTo>
                    <a:pt x="26081" y="0"/>
                    <a:pt x="0" y="26081"/>
                    <a:pt x="0" y="58259"/>
                  </a:cubicBezTo>
                  <a:cubicBezTo>
                    <a:pt x="5593" y="450736"/>
                    <a:pt x="6536" y="676544"/>
                    <a:pt x="0" y="1013717"/>
                  </a:cubicBezTo>
                  <a:cubicBezTo>
                    <a:pt x="0" y="1045894"/>
                    <a:pt x="26081" y="1071976"/>
                    <a:pt x="58259" y="1071976"/>
                  </a:cubicBezTo>
                  <a:cubicBezTo>
                    <a:pt x="410515" y="1060852"/>
                    <a:pt x="1230664" y="1060349"/>
                    <a:pt x="1613086" y="1071976"/>
                  </a:cubicBezTo>
                  <a:cubicBezTo>
                    <a:pt x="1645263" y="1071976"/>
                    <a:pt x="1671345" y="1045894"/>
                    <a:pt x="1671345" y="1013717"/>
                  </a:cubicBezTo>
                  <a:cubicBezTo>
                    <a:pt x="1660912" y="638019"/>
                    <a:pt x="1660598" y="416359"/>
                    <a:pt x="1671345" y="58259"/>
                  </a:cubicBezTo>
                  <a:cubicBezTo>
                    <a:pt x="1671345" y="26081"/>
                    <a:pt x="1645263" y="0"/>
                    <a:pt x="161308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6" name="Google Shape;716;p36"/>
            <p:cNvSpPr/>
            <p:nvPr/>
          </p:nvSpPr>
          <p:spPr>
            <a:xfrm>
              <a:off x="1272338" y="3426597"/>
              <a:ext cx="427484" cy="427484"/>
            </a:xfrm>
            <a:custGeom>
              <a:avLst/>
              <a:gdLst/>
              <a:ahLst/>
              <a:cxnLst/>
              <a:rect l="l" t="t" r="r" b="b"/>
              <a:pathLst>
                <a:path w="706585" h="706585" extrusionOk="0">
                  <a:moveTo>
                    <a:pt x="610807" y="706586"/>
                  </a:moveTo>
                  <a:lnTo>
                    <a:pt x="95778" y="706586"/>
                  </a:lnTo>
                  <a:cubicBezTo>
                    <a:pt x="42987" y="706586"/>
                    <a:pt x="0" y="663598"/>
                    <a:pt x="0" y="610807"/>
                  </a:cubicBezTo>
                  <a:lnTo>
                    <a:pt x="0" y="95779"/>
                  </a:lnTo>
                  <a:cubicBezTo>
                    <a:pt x="0" y="42987"/>
                    <a:pt x="42987" y="0"/>
                    <a:pt x="95778" y="0"/>
                  </a:cubicBezTo>
                  <a:lnTo>
                    <a:pt x="610807" y="0"/>
                  </a:lnTo>
                  <a:cubicBezTo>
                    <a:pt x="663598" y="0"/>
                    <a:pt x="706585" y="42987"/>
                    <a:pt x="706585" y="95779"/>
                  </a:cubicBezTo>
                  <a:lnTo>
                    <a:pt x="706585" y="610807"/>
                  </a:lnTo>
                  <a:cubicBezTo>
                    <a:pt x="706585" y="663598"/>
                    <a:pt x="663598" y="706586"/>
                    <a:pt x="610807" y="706586"/>
                  </a:cubicBezTo>
                  <a:close/>
                  <a:moveTo>
                    <a:pt x="95778" y="19923"/>
                  </a:moveTo>
                  <a:cubicBezTo>
                    <a:pt x="53922" y="19923"/>
                    <a:pt x="19922" y="53985"/>
                    <a:pt x="19922" y="95779"/>
                  </a:cubicBezTo>
                  <a:lnTo>
                    <a:pt x="19922" y="610807"/>
                  </a:lnTo>
                  <a:cubicBezTo>
                    <a:pt x="19922" y="652663"/>
                    <a:pt x="53985" y="686663"/>
                    <a:pt x="95778" y="686663"/>
                  </a:cubicBezTo>
                  <a:lnTo>
                    <a:pt x="610807" y="686663"/>
                  </a:lnTo>
                  <a:cubicBezTo>
                    <a:pt x="652663" y="686663"/>
                    <a:pt x="686663" y="652600"/>
                    <a:pt x="686663" y="610807"/>
                  </a:cubicBezTo>
                  <a:lnTo>
                    <a:pt x="686663" y="95779"/>
                  </a:lnTo>
                  <a:cubicBezTo>
                    <a:pt x="686663" y="53923"/>
                    <a:pt x="652600" y="19923"/>
                    <a:pt x="610807" y="19923"/>
                  </a:cubicBezTo>
                  <a:lnTo>
                    <a:pt x="95778" y="199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7" name="Google Shape;717;p36"/>
            <p:cNvSpPr/>
            <p:nvPr/>
          </p:nvSpPr>
          <p:spPr>
            <a:xfrm>
              <a:off x="1351149" y="3530269"/>
              <a:ext cx="253151" cy="253134"/>
            </a:xfrm>
            <a:custGeom>
              <a:avLst/>
              <a:gdLst/>
              <a:ahLst/>
              <a:cxnLst/>
              <a:rect l="l" t="t" r="r" b="b"/>
              <a:pathLst>
                <a:path w="418432" h="418404" extrusionOk="0">
                  <a:moveTo>
                    <a:pt x="408315" y="359957"/>
                  </a:moveTo>
                  <a:lnTo>
                    <a:pt x="58447" y="10090"/>
                  </a:lnTo>
                  <a:cubicBezTo>
                    <a:pt x="36891" y="-11466"/>
                    <a:pt x="0" y="3805"/>
                    <a:pt x="0" y="34286"/>
                  </a:cubicBezTo>
                  <a:lnTo>
                    <a:pt x="0" y="384153"/>
                  </a:lnTo>
                  <a:cubicBezTo>
                    <a:pt x="0" y="403070"/>
                    <a:pt x="15335" y="418405"/>
                    <a:pt x="34251" y="418405"/>
                  </a:cubicBezTo>
                  <a:lnTo>
                    <a:pt x="384119" y="418405"/>
                  </a:lnTo>
                  <a:cubicBezTo>
                    <a:pt x="414600" y="418405"/>
                    <a:pt x="429934" y="381514"/>
                    <a:pt x="408315" y="359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8" name="Google Shape;718;p36"/>
            <p:cNvSpPr/>
            <p:nvPr/>
          </p:nvSpPr>
          <p:spPr>
            <a:xfrm rot="-2700000">
              <a:off x="1485155" y="3509532"/>
              <a:ext cx="141499" cy="141499"/>
            </a:xfrm>
            <a:custGeom>
              <a:avLst/>
              <a:gdLst/>
              <a:ahLst/>
              <a:cxnLst/>
              <a:rect l="l" t="t" r="r" b="b"/>
              <a:pathLst>
                <a:path w="235423" h="235423" extrusionOk="0">
                  <a:moveTo>
                    <a:pt x="235424" y="117712"/>
                  </a:moveTo>
                  <a:cubicBezTo>
                    <a:pt x="235424" y="182722"/>
                    <a:pt x="182722" y="235424"/>
                    <a:pt x="117712" y="235424"/>
                  </a:cubicBezTo>
                  <a:cubicBezTo>
                    <a:pt x="52701" y="235424"/>
                    <a:pt x="0" y="182722"/>
                    <a:pt x="0" y="117712"/>
                  </a:cubicBezTo>
                  <a:cubicBezTo>
                    <a:pt x="0" y="52701"/>
                    <a:pt x="52701" y="0"/>
                    <a:pt x="117712" y="0"/>
                  </a:cubicBezTo>
                  <a:cubicBezTo>
                    <a:pt x="182722" y="0"/>
                    <a:pt x="235424" y="52701"/>
                    <a:pt x="235424" y="1177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19" name="Google Shape;719;p36"/>
            <p:cNvSpPr/>
            <p:nvPr/>
          </p:nvSpPr>
          <p:spPr>
            <a:xfrm>
              <a:off x="1808637" y="3816258"/>
              <a:ext cx="315394" cy="12015"/>
            </a:xfrm>
            <a:custGeom>
              <a:avLst/>
              <a:gdLst/>
              <a:ahLst/>
              <a:cxnLst/>
              <a:rect l="l" t="t" r="r" b="b"/>
              <a:pathLst>
                <a:path w="521313" h="19859" extrusionOk="0">
                  <a:moveTo>
                    <a:pt x="511383" y="19860"/>
                  </a:moveTo>
                  <a:lnTo>
                    <a:pt x="9930" y="19860"/>
                  </a:lnTo>
                  <a:cubicBezTo>
                    <a:pt x="4462" y="19860"/>
                    <a:pt x="0" y="15398"/>
                    <a:pt x="0" y="9930"/>
                  </a:cubicBezTo>
                  <a:cubicBezTo>
                    <a:pt x="0" y="4462"/>
                    <a:pt x="4462" y="0"/>
                    <a:pt x="9930" y="0"/>
                  </a:cubicBezTo>
                  <a:lnTo>
                    <a:pt x="511383" y="0"/>
                  </a:lnTo>
                  <a:cubicBezTo>
                    <a:pt x="516851" y="0"/>
                    <a:pt x="521313" y="4462"/>
                    <a:pt x="521313" y="9930"/>
                  </a:cubicBezTo>
                  <a:cubicBezTo>
                    <a:pt x="521313" y="15398"/>
                    <a:pt x="516851" y="19860"/>
                    <a:pt x="511383" y="198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20" name="Google Shape;720;p36"/>
            <p:cNvSpPr/>
            <p:nvPr/>
          </p:nvSpPr>
          <p:spPr>
            <a:xfrm>
              <a:off x="1808637" y="3727790"/>
              <a:ext cx="315394" cy="12015"/>
            </a:xfrm>
            <a:custGeom>
              <a:avLst/>
              <a:gdLst/>
              <a:ahLst/>
              <a:cxnLst/>
              <a:rect l="l" t="t" r="r" b="b"/>
              <a:pathLst>
                <a:path w="521313" h="19859" extrusionOk="0">
                  <a:moveTo>
                    <a:pt x="511383" y="19859"/>
                  </a:moveTo>
                  <a:lnTo>
                    <a:pt x="9930" y="19859"/>
                  </a:lnTo>
                  <a:cubicBezTo>
                    <a:pt x="4462" y="19859"/>
                    <a:pt x="0" y="15398"/>
                    <a:pt x="0" y="9930"/>
                  </a:cubicBezTo>
                  <a:cubicBezTo>
                    <a:pt x="0" y="4462"/>
                    <a:pt x="4462" y="0"/>
                    <a:pt x="9930" y="0"/>
                  </a:cubicBezTo>
                  <a:lnTo>
                    <a:pt x="511383" y="0"/>
                  </a:lnTo>
                  <a:cubicBezTo>
                    <a:pt x="516851" y="0"/>
                    <a:pt x="521313" y="4462"/>
                    <a:pt x="521313" y="9930"/>
                  </a:cubicBezTo>
                  <a:cubicBezTo>
                    <a:pt x="521313" y="15398"/>
                    <a:pt x="516851" y="19859"/>
                    <a:pt x="511383" y="19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21" name="Google Shape;721;p36"/>
            <p:cNvSpPr/>
            <p:nvPr/>
          </p:nvSpPr>
          <p:spPr>
            <a:xfrm>
              <a:off x="1808637" y="3639322"/>
              <a:ext cx="315394" cy="12015"/>
            </a:xfrm>
            <a:custGeom>
              <a:avLst/>
              <a:gdLst/>
              <a:ahLst/>
              <a:cxnLst/>
              <a:rect l="l" t="t" r="r" b="b"/>
              <a:pathLst>
                <a:path w="521313" h="19859" extrusionOk="0">
                  <a:moveTo>
                    <a:pt x="511383" y="19859"/>
                  </a:moveTo>
                  <a:lnTo>
                    <a:pt x="9930" y="19859"/>
                  </a:lnTo>
                  <a:cubicBezTo>
                    <a:pt x="4462" y="19859"/>
                    <a:pt x="0" y="15398"/>
                    <a:pt x="0" y="9930"/>
                  </a:cubicBezTo>
                  <a:cubicBezTo>
                    <a:pt x="0" y="4462"/>
                    <a:pt x="4462" y="0"/>
                    <a:pt x="9930" y="0"/>
                  </a:cubicBezTo>
                  <a:lnTo>
                    <a:pt x="511383" y="0"/>
                  </a:lnTo>
                  <a:cubicBezTo>
                    <a:pt x="516851" y="0"/>
                    <a:pt x="521313" y="4462"/>
                    <a:pt x="521313" y="9930"/>
                  </a:cubicBezTo>
                  <a:cubicBezTo>
                    <a:pt x="521313" y="15398"/>
                    <a:pt x="516851" y="19859"/>
                    <a:pt x="511383" y="19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22" name="Google Shape;722;p36"/>
            <p:cNvSpPr/>
            <p:nvPr/>
          </p:nvSpPr>
          <p:spPr>
            <a:xfrm>
              <a:off x="1808637" y="3550854"/>
              <a:ext cx="315394" cy="12015"/>
            </a:xfrm>
            <a:custGeom>
              <a:avLst/>
              <a:gdLst/>
              <a:ahLst/>
              <a:cxnLst/>
              <a:rect l="l" t="t" r="r" b="b"/>
              <a:pathLst>
                <a:path w="521313" h="19859" extrusionOk="0">
                  <a:moveTo>
                    <a:pt x="511383" y="19859"/>
                  </a:moveTo>
                  <a:lnTo>
                    <a:pt x="9930" y="19859"/>
                  </a:lnTo>
                  <a:cubicBezTo>
                    <a:pt x="4462" y="19859"/>
                    <a:pt x="0" y="15397"/>
                    <a:pt x="0" y="9930"/>
                  </a:cubicBezTo>
                  <a:cubicBezTo>
                    <a:pt x="0" y="4462"/>
                    <a:pt x="4462" y="0"/>
                    <a:pt x="9930" y="0"/>
                  </a:cubicBezTo>
                  <a:lnTo>
                    <a:pt x="511383" y="0"/>
                  </a:lnTo>
                  <a:cubicBezTo>
                    <a:pt x="516851" y="0"/>
                    <a:pt x="521313" y="4462"/>
                    <a:pt x="521313" y="9930"/>
                  </a:cubicBezTo>
                  <a:cubicBezTo>
                    <a:pt x="521313" y="15397"/>
                    <a:pt x="516851" y="19859"/>
                    <a:pt x="511383" y="19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23" name="Google Shape;723;p36"/>
            <p:cNvSpPr/>
            <p:nvPr/>
          </p:nvSpPr>
          <p:spPr>
            <a:xfrm>
              <a:off x="1930129" y="3462423"/>
              <a:ext cx="193419" cy="12015"/>
            </a:xfrm>
            <a:custGeom>
              <a:avLst/>
              <a:gdLst/>
              <a:ahLst/>
              <a:cxnLst/>
              <a:rect l="l" t="t" r="r" b="b"/>
              <a:pathLst>
                <a:path w="319701" h="19859" extrusionOk="0">
                  <a:moveTo>
                    <a:pt x="309771" y="19860"/>
                  </a:moveTo>
                  <a:lnTo>
                    <a:pt x="9930" y="19860"/>
                  </a:lnTo>
                  <a:cubicBezTo>
                    <a:pt x="4462" y="19860"/>
                    <a:pt x="0" y="15398"/>
                    <a:pt x="0" y="9930"/>
                  </a:cubicBezTo>
                  <a:cubicBezTo>
                    <a:pt x="0" y="4462"/>
                    <a:pt x="4462" y="0"/>
                    <a:pt x="9930" y="0"/>
                  </a:cubicBezTo>
                  <a:lnTo>
                    <a:pt x="309771" y="0"/>
                  </a:lnTo>
                  <a:cubicBezTo>
                    <a:pt x="315239" y="0"/>
                    <a:pt x="319701" y="4462"/>
                    <a:pt x="319701" y="9930"/>
                  </a:cubicBezTo>
                  <a:cubicBezTo>
                    <a:pt x="319701" y="15398"/>
                    <a:pt x="315239" y="19860"/>
                    <a:pt x="309771" y="198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724" name="Google Shape;724;p36"/>
            <p:cNvSpPr/>
            <p:nvPr/>
          </p:nvSpPr>
          <p:spPr>
            <a:xfrm>
              <a:off x="1118012" y="3225006"/>
              <a:ext cx="234065" cy="228247"/>
            </a:xfrm>
            <a:custGeom>
              <a:avLst/>
              <a:gdLst/>
              <a:ahLst/>
              <a:cxnLst/>
              <a:rect l="l" t="t" r="r" b="b"/>
              <a:pathLst>
                <a:path w="386884" h="377268" extrusionOk="0">
                  <a:moveTo>
                    <a:pt x="386884" y="188603"/>
                  </a:moveTo>
                  <a:lnTo>
                    <a:pt x="341132" y="222352"/>
                  </a:lnTo>
                  <a:lnTo>
                    <a:pt x="367779" y="272566"/>
                  </a:lnTo>
                  <a:lnTo>
                    <a:pt x="311845" y="282999"/>
                  </a:lnTo>
                  <a:lnTo>
                    <a:pt x="314045" y="339875"/>
                  </a:lnTo>
                  <a:lnTo>
                    <a:pt x="259180" y="325106"/>
                  </a:lnTo>
                  <a:lnTo>
                    <a:pt x="236492" y="377269"/>
                  </a:lnTo>
                  <a:lnTo>
                    <a:pt x="193442" y="340063"/>
                  </a:lnTo>
                  <a:lnTo>
                    <a:pt x="150392" y="377269"/>
                  </a:lnTo>
                  <a:lnTo>
                    <a:pt x="127704" y="325106"/>
                  </a:lnTo>
                  <a:lnTo>
                    <a:pt x="72839" y="339875"/>
                  </a:lnTo>
                  <a:lnTo>
                    <a:pt x="75039" y="282999"/>
                  </a:lnTo>
                  <a:lnTo>
                    <a:pt x="19105" y="272566"/>
                  </a:lnTo>
                  <a:lnTo>
                    <a:pt x="45752" y="222352"/>
                  </a:lnTo>
                  <a:lnTo>
                    <a:pt x="0" y="188603"/>
                  </a:lnTo>
                  <a:lnTo>
                    <a:pt x="45752" y="154854"/>
                  </a:lnTo>
                  <a:lnTo>
                    <a:pt x="19105" y="104640"/>
                  </a:lnTo>
                  <a:lnTo>
                    <a:pt x="75039" y="94207"/>
                  </a:lnTo>
                  <a:lnTo>
                    <a:pt x="72839" y="37394"/>
                  </a:lnTo>
                  <a:lnTo>
                    <a:pt x="127704" y="52100"/>
                  </a:lnTo>
                  <a:lnTo>
                    <a:pt x="150392" y="0"/>
                  </a:lnTo>
                  <a:lnTo>
                    <a:pt x="193442" y="37143"/>
                  </a:lnTo>
                  <a:lnTo>
                    <a:pt x="236492" y="0"/>
                  </a:lnTo>
                  <a:lnTo>
                    <a:pt x="259180" y="52100"/>
                  </a:lnTo>
                  <a:lnTo>
                    <a:pt x="314045" y="37394"/>
                  </a:lnTo>
                  <a:lnTo>
                    <a:pt x="311845" y="94207"/>
                  </a:lnTo>
                  <a:lnTo>
                    <a:pt x="367779" y="104640"/>
                  </a:lnTo>
                  <a:lnTo>
                    <a:pt x="341132" y="154854"/>
                  </a:lnTo>
                  <a:lnTo>
                    <a:pt x="386884" y="1886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Participação</a:t>
            </a:r>
            <a:r>
              <a:rPr lang="en-US" dirty="0"/>
              <a:t> de mercado</a:t>
            </a:r>
          </a:p>
        </p:txBody>
      </p:sp>
      <p:sp>
        <p:nvSpPr>
          <p:cNvPr id="730" name="Google Shape;730;p37"/>
          <p:cNvSpPr txBox="1"/>
          <p:nvPr/>
        </p:nvSpPr>
        <p:spPr>
          <a:xfrm>
            <a:off x="715100" y="4401826"/>
            <a:ext cx="7713900" cy="2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dk1"/>
                </a:solidFill>
                <a:latin typeface="Open Sans"/>
                <a:ea typeface="Open Sans"/>
                <a:cs typeface="Open Sans"/>
                <a:sym typeface="Open Sans"/>
              </a:rPr>
              <a:t>Siga o link no </a:t>
            </a:r>
            <a:r>
              <a:rPr lang="en-US" sz="1000" dirty="0" err="1">
                <a:solidFill>
                  <a:schemeClr val="dk1"/>
                </a:solidFill>
                <a:latin typeface="Open Sans"/>
                <a:ea typeface="Open Sans"/>
                <a:cs typeface="Open Sans"/>
                <a:sym typeface="Open Sans"/>
              </a:rPr>
              <a:t>gráfico</a:t>
            </a:r>
            <a:r>
              <a:rPr lang="en-US" sz="1000" dirty="0">
                <a:solidFill>
                  <a:schemeClr val="dk1"/>
                </a:solidFill>
                <a:latin typeface="Open Sans"/>
                <a:ea typeface="Open Sans"/>
                <a:cs typeface="Open Sans"/>
                <a:sym typeface="Open Sans"/>
              </a:rPr>
              <a:t> para mudar </a:t>
            </a:r>
            <a:r>
              <a:rPr lang="en-US" sz="1000" dirty="0" err="1">
                <a:solidFill>
                  <a:schemeClr val="dk1"/>
                </a:solidFill>
                <a:latin typeface="Open Sans"/>
                <a:ea typeface="Open Sans"/>
                <a:cs typeface="Open Sans"/>
                <a:sym typeface="Open Sans"/>
              </a:rPr>
              <a:t>os</a:t>
            </a:r>
            <a:r>
              <a:rPr lang="en-US" sz="1000" dirty="0">
                <a:solidFill>
                  <a:schemeClr val="dk1"/>
                </a:solidFill>
                <a:latin typeface="Open Sans"/>
                <a:ea typeface="Open Sans"/>
                <a:cs typeface="Open Sans"/>
                <a:sym typeface="Open Sans"/>
              </a:rPr>
              <a:t> dados e </a:t>
            </a:r>
            <a:r>
              <a:rPr lang="en-US" sz="1000" dirty="0" err="1">
                <a:solidFill>
                  <a:schemeClr val="dk1"/>
                </a:solidFill>
                <a:latin typeface="Open Sans"/>
                <a:ea typeface="Open Sans"/>
                <a:cs typeface="Open Sans"/>
                <a:sym typeface="Open Sans"/>
              </a:rPr>
              <a:t>cole</a:t>
            </a:r>
            <a:r>
              <a:rPr lang="en-US" sz="1000" dirty="0">
                <a:solidFill>
                  <a:schemeClr val="dk1"/>
                </a:solidFill>
                <a:latin typeface="Open Sans"/>
                <a:ea typeface="Open Sans"/>
                <a:cs typeface="Open Sans"/>
                <a:sym typeface="Open Sans"/>
              </a:rPr>
              <a:t> o novo </a:t>
            </a:r>
            <a:r>
              <a:rPr lang="en-US" sz="1000" dirty="0" err="1">
                <a:solidFill>
                  <a:schemeClr val="dk1"/>
                </a:solidFill>
                <a:latin typeface="Open Sans"/>
                <a:ea typeface="Open Sans"/>
                <a:cs typeface="Open Sans"/>
                <a:sym typeface="Open Sans"/>
              </a:rPr>
              <a:t>gráfico</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aqui</a:t>
            </a:r>
            <a:r>
              <a:rPr lang="en-US" sz="1000" dirty="0">
                <a:solidFill>
                  <a:schemeClr val="dk1"/>
                </a:solidFill>
                <a:latin typeface="Open Sans"/>
                <a:ea typeface="Open Sans"/>
                <a:cs typeface="Open Sans"/>
                <a:sym typeface="Open Sans"/>
              </a:rPr>
              <a:t>. </a:t>
            </a:r>
            <a:r>
              <a:rPr lang="en-US" sz="1000" b="1" u="sng" dirty="0">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Para mais informações, clique aqui</a:t>
            </a:r>
            <a:endParaRPr lang="en-US" sz="1000" b="1" dirty="0">
              <a:solidFill>
                <a:schemeClr val="dk1"/>
              </a:solidFill>
              <a:latin typeface="Open Sans"/>
              <a:ea typeface="Open Sans"/>
              <a:cs typeface="Open Sans"/>
              <a:sym typeface="Open Sans"/>
            </a:endParaRPr>
          </a:p>
        </p:txBody>
      </p:sp>
      <p:sp>
        <p:nvSpPr>
          <p:cNvPr id="731" name="Google Shape;731;p37"/>
          <p:cNvSpPr txBox="1"/>
          <p:nvPr/>
        </p:nvSpPr>
        <p:spPr>
          <a:xfrm>
            <a:off x="5929250" y="1448050"/>
            <a:ext cx="2497200" cy="929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solidFill>
                  <a:schemeClr val="dk1"/>
                </a:solidFill>
                <a:latin typeface="Raleway"/>
                <a:ea typeface="Raleway"/>
                <a:cs typeface="Raleway"/>
                <a:sym typeface="Raleway"/>
              </a:rPr>
              <a:t>Esta </a:t>
            </a:r>
            <a:r>
              <a:rPr lang="en-US" sz="1800" b="1" dirty="0" err="1">
                <a:solidFill>
                  <a:schemeClr val="dk1"/>
                </a:solidFill>
                <a:latin typeface="Raleway"/>
                <a:ea typeface="Raleway"/>
                <a:cs typeface="Raleway"/>
                <a:sym typeface="Raleway"/>
              </a:rPr>
              <a:t>é</a:t>
            </a:r>
            <a:r>
              <a:rPr lang="en-US" sz="1800" b="1" dirty="0">
                <a:solidFill>
                  <a:schemeClr val="dk1"/>
                </a:solidFill>
                <a:latin typeface="Raleway"/>
                <a:ea typeface="Raleway"/>
                <a:cs typeface="Raleway"/>
                <a:sym typeface="Raleway"/>
              </a:rPr>
              <a:t> a </a:t>
            </a:r>
            <a:r>
              <a:rPr lang="en-US" sz="1800" b="1" dirty="0" err="1">
                <a:solidFill>
                  <a:schemeClr val="dk1"/>
                </a:solidFill>
                <a:latin typeface="Raleway"/>
                <a:ea typeface="Raleway"/>
                <a:cs typeface="Raleway"/>
                <a:sym typeface="Raleway"/>
              </a:rPr>
              <a:t>participação</a:t>
            </a:r>
            <a:r>
              <a:rPr lang="en-US" sz="1800" b="1" dirty="0">
                <a:solidFill>
                  <a:schemeClr val="dk1"/>
                </a:solidFill>
                <a:latin typeface="Raleway"/>
                <a:ea typeface="Raleway"/>
                <a:cs typeface="Raleway"/>
                <a:sym typeface="Raleway"/>
              </a:rPr>
              <a:t> de mercado do </a:t>
            </a:r>
            <a:r>
              <a:rPr lang="en-US" sz="1800" b="1" dirty="0" err="1">
                <a:solidFill>
                  <a:schemeClr val="dk1"/>
                </a:solidFill>
                <a:latin typeface="Raleway"/>
                <a:ea typeface="Raleway"/>
                <a:cs typeface="Raleway"/>
                <a:sym typeface="Raleway"/>
              </a:rPr>
              <a:t>nosso</a:t>
            </a:r>
            <a:r>
              <a:rPr lang="en-US" sz="1800" b="1" dirty="0">
                <a:solidFill>
                  <a:schemeClr val="dk1"/>
                </a:solidFill>
                <a:latin typeface="Raleway"/>
                <a:ea typeface="Raleway"/>
                <a:cs typeface="Raleway"/>
                <a:sym typeface="Raleway"/>
              </a:rPr>
              <a:t> </a:t>
            </a:r>
            <a:r>
              <a:rPr lang="en-US" sz="1800" b="1" dirty="0" err="1">
                <a:solidFill>
                  <a:schemeClr val="dk1"/>
                </a:solidFill>
                <a:latin typeface="Raleway"/>
                <a:ea typeface="Raleway"/>
                <a:cs typeface="Raleway"/>
                <a:sym typeface="Raleway"/>
              </a:rPr>
              <a:t>setor</a:t>
            </a:r>
            <a:endParaRPr lang="en-US" sz="1800" b="1" dirty="0">
              <a:solidFill>
                <a:schemeClr val="dk1"/>
              </a:solidFill>
              <a:latin typeface="Raleway"/>
              <a:ea typeface="Raleway"/>
              <a:cs typeface="Raleway"/>
              <a:sym typeface="Raleway"/>
            </a:endParaRPr>
          </a:p>
        </p:txBody>
      </p:sp>
      <p:sp>
        <p:nvSpPr>
          <p:cNvPr id="732" name="Google Shape;732;p37"/>
          <p:cNvSpPr txBox="1"/>
          <p:nvPr/>
        </p:nvSpPr>
        <p:spPr>
          <a:xfrm>
            <a:off x="5929250" y="2319412"/>
            <a:ext cx="2497200" cy="16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Participação</a:t>
            </a:r>
            <a:r>
              <a:rPr lang="en-US" sz="1200" dirty="0">
                <a:solidFill>
                  <a:schemeClr val="dk1"/>
                </a:solidFill>
                <a:latin typeface="Open Sans"/>
                <a:ea typeface="Open Sans"/>
                <a:cs typeface="Open Sans"/>
                <a:sym typeface="Open Sans"/>
              </a:rPr>
              <a:t> de mercado </a:t>
            </a:r>
            <a:r>
              <a:rPr lang="en-US" sz="1200" dirty="0" err="1">
                <a:solidFill>
                  <a:schemeClr val="dk1"/>
                </a:solidFill>
                <a:latin typeface="Open Sans"/>
                <a:ea typeface="Open Sans"/>
                <a:cs typeface="Open Sans"/>
                <a:sym typeface="Open Sans"/>
              </a:rPr>
              <a:t>é</a:t>
            </a:r>
            <a:r>
              <a:rPr lang="en-US" sz="1200" dirty="0">
                <a:solidFill>
                  <a:schemeClr val="dk1"/>
                </a:solidFill>
                <a:latin typeface="Open Sans"/>
                <a:ea typeface="Open Sans"/>
                <a:cs typeface="Open Sans"/>
                <a:sym typeface="Open Sans"/>
              </a:rPr>
              <a:t> a </a:t>
            </a:r>
            <a:r>
              <a:rPr lang="en-US" sz="1200" dirty="0" err="1">
                <a:solidFill>
                  <a:schemeClr val="dk1"/>
                </a:solidFill>
                <a:latin typeface="Open Sans"/>
                <a:ea typeface="Open Sans"/>
                <a:cs typeface="Open Sans"/>
                <a:sym typeface="Open Sans"/>
              </a:rPr>
              <a:t>porcentagem</a:t>
            </a:r>
            <a:r>
              <a:rPr lang="en-US" sz="1200" dirty="0">
                <a:solidFill>
                  <a:schemeClr val="dk1"/>
                </a:solidFill>
                <a:latin typeface="Open Sans"/>
                <a:ea typeface="Open Sans"/>
                <a:cs typeface="Open Sans"/>
                <a:sym typeface="Open Sans"/>
              </a:rPr>
              <a:t> de um mercado que </a:t>
            </a:r>
            <a:r>
              <a:rPr lang="en-US" sz="1200" dirty="0" err="1">
                <a:solidFill>
                  <a:schemeClr val="dk1"/>
                </a:solidFill>
                <a:latin typeface="Open Sans"/>
                <a:ea typeface="Open Sans"/>
                <a:cs typeface="Open Sans"/>
                <a:sym typeface="Open Sans"/>
              </a:rPr>
              <a:t>é</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controlada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por</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uma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determinada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empresa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ou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setor</a:t>
            </a:r>
            <a:r>
              <a:rPr lang="en-US" sz="1200" dirty="0">
                <a:solidFill>
                  <a:schemeClr val="dk1"/>
                </a:solidFill>
                <a:latin typeface="Open Sans"/>
                <a:ea typeface="Open Sans"/>
                <a:cs typeface="Open Sans"/>
                <a:sym typeface="Open Sans"/>
              </a:rPr>
              <a:t>. Ela </a:t>
            </a:r>
            <a:r>
              <a:rPr lang="en-US" sz="1200" dirty="0" err="1">
                <a:solidFill>
                  <a:schemeClr val="dk1"/>
                </a:solidFill>
                <a:latin typeface="Open Sans"/>
                <a:ea typeface="Open Sans"/>
                <a:cs typeface="Open Sans"/>
                <a:sym typeface="Open Sans"/>
              </a:rPr>
              <a:t>é</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calculada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dividindo</a:t>
            </a:r>
            <a:r>
              <a:rPr lang="en-US" sz="1200" dirty="0">
                <a:solidFill>
                  <a:schemeClr val="dk1"/>
                </a:solidFill>
                <a:latin typeface="Open Sans"/>
                <a:ea typeface="Open Sans"/>
                <a:cs typeface="Open Sans"/>
                <a:sym typeface="Open Sans"/>
              </a:rPr>
              <a:t>-se a </a:t>
            </a:r>
            <a:r>
              <a:rPr lang="en-US" sz="1200" dirty="0" err="1">
                <a:solidFill>
                  <a:schemeClr val="dk1"/>
                </a:solidFill>
                <a:latin typeface="Open Sans"/>
                <a:ea typeface="Open Sans"/>
                <a:cs typeface="Open Sans"/>
                <a:sym typeface="Open Sans"/>
              </a:rPr>
              <a:t>receita</a:t>
            </a:r>
            <a:r>
              <a:rPr lang="en-US" sz="1200" dirty="0">
                <a:solidFill>
                  <a:schemeClr val="dk1"/>
                </a:solidFill>
                <a:latin typeface="Open Sans"/>
                <a:ea typeface="Open Sans"/>
                <a:cs typeface="Open Sans"/>
                <a:sym typeface="Open Sans"/>
              </a:rPr>
              <a:t> total de </a:t>
            </a:r>
            <a:r>
              <a:rPr lang="en-US" sz="1200" dirty="0" err="1">
                <a:solidFill>
                  <a:schemeClr val="dk1"/>
                </a:solidFill>
                <a:latin typeface="Open Sans"/>
                <a:ea typeface="Open Sans"/>
                <a:cs typeface="Open Sans"/>
                <a:sym typeface="Open Sans"/>
              </a:rPr>
              <a:t>vendas</a:t>
            </a:r>
            <a:r>
              <a:rPr lang="en-US" sz="1200" dirty="0">
                <a:solidFill>
                  <a:schemeClr val="dk1"/>
                </a:solidFill>
                <a:latin typeface="Open Sans"/>
                <a:ea typeface="Open Sans"/>
                <a:cs typeface="Open Sans"/>
                <a:sym typeface="Open Sans"/>
              </a:rPr>
              <a:t> de </a:t>
            </a:r>
            <a:r>
              <a:rPr lang="en-US" sz="1200" dirty="0" err="1">
                <a:solidFill>
                  <a:schemeClr val="dk1"/>
                </a:solidFill>
                <a:latin typeface="Open Sans"/>
                <a:ea typeface="Open Sans"/>
                <a:cs typeface="Open Sans"/>
                <a:sym typeface="Open Sans"/>
              </a:rPr>
              <a:t>uma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empresa</a:t>
            </a:r>
            <a:r>
              <a:rPr lang="en-US" sz="1200" dirty="0">
                <a:solidFill>
                  <a:schemeClr val="dk1"/>
                </a:solidFill>
                <a:latin typeface="Open Sans"/>
                <a:ea typeface="Open Sans"/>
                <a:cs typeface="Open Sans"/>
                <a:sym typeface="Open Sans"/>
              </a:rPr>
              <a:t> pela </a:t>
            </a:r>
            <a:r>
              <a:rPr lang="en-US" sz="1200" dirty="0" err="1">
                <a:solidFill>
                  <a:schemeClr val="dk1"/>
                </a:solidFill>
                <a:latin typeface="Open Sans"/>
                <a:ea typeface="Open Sans"/>
                <a:cs typeface="Open Sans"/>
                <a:sym typeface="Open Sans"/>
              </a:rPr>
              <a:t>receita</a:t>
            </a:r>
            <a:r>
              <a:rPr lang="en-US" sz="1200" dirty="0">
                <a:solidFill>
                  <a:schemeClr val="dk1"/>
                </a:solidFill>
                <a:latin typeface="Open Sans"/>
                <a:ea typeface="Open Sans"/>
                <a:cs typeface="Open Sans"/>
                <a:sym typeface="Open Sans"/>
              </a:rPr>
              <a:t> total de </a:t>
            </a:r>
            <a:r>
              <a:rPr lang="en-US" sz="1200" dirty="0" err="1">
                <a:solidFill>
                  <a:schemeClr val="dk1"/>
                </a:solidFill>
                <a:latin typeface="Open Sans"/>
                <a:ea typeface="Open Sans"/>
                <a:cs typeface="Open Sans"/>
                <a:sym typeface="Open Sans"/>
              </a:rPr>
              <a:t>vendas</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gerada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em</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todo</a:t>
            </a:r>
            <a:r>
              <a:rPr lang="en-US" sz="1200" dirty="0">
                <a:solidFill>
                  <a:schemeClr val="dk1"/>
                </a:solidFill>
                <a:latin typeface="Open Sans"/>
                <a:ea typeface="Open Sans"/>
                <a:cs typeface="Open Sans"/>
                <a:sym typeface="Open Sans"/>
              </a:rPr>
              <a:t> o </a:t>
            </a:r>
            <a:r>
              <a:rPr lang="en-US" sz="1200" dirty="0" err="1">
                <a:solidFill>
                  <a:schemeClr val="dk1"/>
                </a:solidFill>
                <a:latin typeface="Open Sans"/>
                <a:ea typeface="Open Sans"/>
                <a:cs typeface="Open Sans"/>
                <a:sym typeface="Open Sans"/>
              </a:rPr>
              <a:t>setor</a:t>
            </a:r>
            <a:endParaRPr lang="en-US" sz="1200" dirty="0">
              <a:solidFill>
                <a:schemeClr val="dk1"/>
              </a:solidFill>
              <a:latin typeface="Open Sans"/>
              <a:ea typeface="Open Sans"/>
              <a:cs typeface="Open Sans"/>
              <a:sym typeface="Open Sans"/>
            </a:endParaRPr>
          </a:p>
        </p:txBody>
      </p:sp>
      <p:pic>
        <p:nvPicPr>
          <p:cNvPr id="733" name="Google Shape;733;p37" title="Chart">
            <a:hlinkClick r:id="rId4"/>
          </p:cNvPr>
          <p:cNvPicPr preferRelativeResize="0"/>
          <p:nvPr/>
        </p:nvPicPr>
        <p:blipFill>
          <a:blip r:embed="rId5">
            <a:alphaModFix/>
          </a:blip>
          <a:stretch>
            <a:fillRect/>
          </a:stretch>
        </p:blipFill>
        <p:spPr>
          <a:xfrm>
            <a:off x="717550" y="1247374"/>
            <a:ext cx="4730217" cy="292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Ações</a:t>
            </a:r>
            <a:r>
              <a:rPr lang="en-US" dirty="0"/>
              <a:t> </a:t>
            </a:r>
            <a:r>
              <a:rPr lang="en-US" dirty="0" err="1"/>
              <a:t>principais</a:t>
            </a:r>
            <a:r>
              <a:rPr lang="en-US" dirty="0"/>
              <a:t> </a:t>
            </a:r>
          </a:p>
        </p:txBody>
      </p:sp>
      <p:graphicFrame>
        <p:nvGraphicFramePr>
          <p:cNvPr id="739" name="Google Shape;739;p38"/>
          <p:cNvGraphicFramePr/>
          <p:nvPr>
            <p:extLst>
              <p:ext uri="{D42A27DB-BD31-4B8C-83A1-F6EECF244321}">
                <p14:modId xmlns:p14="http://schemas.microsoft.com/office/powerpoint/2010/main" val="3460769376"/>
              </p:ext>
            </p:extLst>
          </p:nvPr>
        </p:nvGraphicFramePr>
        <p:xfrm>
          <a:off x="719963" y="1214151"/>
          <a:ext cx="3000000" cy="3000000"/>
        </p:xfrm>
        <a:graphic>
          <a:graphicData uri="http://schemas.openxmlformats.org/drawingml/2006/table">
            <a:tbl>
              <a:tblPr>
                <a:noFill/>
                <a:tableStyleId>{402689B9-E1BC-469B-84E3-9479FADEDDA1}</a:tableStyleId>
              </a:tblPr>
              <a:tblGrid>
                <a:gridCol w="1680700">
                  <a:extLst>
                    <a:ext uri="{9D8B030D-6E8A-4147-A177-3AD203B41FA5}">
                      <a16:colId xmlns:a16="http://schemas.microsoft.com/office/drawing/2014/main" val="20000"/>
                    </a:ext>
                  </a:extLst>
                </a:gridCol>
                <a:gridCol w="2007750">
                  <a:extLst>
                    <a:ext uri="{9D8B030D-6E8A-4147-A177-3AD203B41FA5}">
                      <a16:colId xmlns:a16="http://schemas.microsoft.com/office/drawing/2014/main" val="20001"/>
                    </a:ext>
                  </a:extLst>
                </a:gridCol>
                <a:gridCol w="2007750">
                  <a:extLst>
                    <a:ext uri="{9D8B030D-6E8A-4147-A177-3AD203B41FA5}">
                      <a16:colId xmlns:a16="http://schemas.microsoft.com/office/drawing/2014/main" val="20002"/>
                    </a:ext>
                  </a:extLst>
                </a:gridCol>
                <a:gridCol w="2007750">
                  <a:extLst>
                    <a:ext uri="{9D8B030D-6E8A-4147-A177-3AD203B41FA5}">
                      <a16:colId xmlns:a16="http://schemas.microsoft.com/office/drawing/2014/main" val="20003"/>
                    </a:ext>
                  </a:extLst>
                </a:gridCol>
              </a:tblGrid>
              <a:tr h="641975">
                <a:tc>
                  <a:txBody>
                    <a:bodyPr/>
                    <a:lstStyle/>
                    <a:p>
                      <a:pPr marL="0" lvl="0" indent="0" algn="ctr" rtl="0">
                        <a:spcBef>
                          <a:spcPts val="0"/>
                        </a:spcBef>
                        <a:spcAft>
                          <a:spcPts val="0"/>
                        </a:spcAft>
                        <a:buNone/>
                      </a:pPr>
                      <a:endParaRPr lang="en-US" dirty="0">
                        <a:solidFill>
                          <a:schemeClr val="dk1"/>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Fira Sans Medium"/>
                          <a:ea typeface="Fira Sans Medium"/>
                          <a:cs typeface="Fira Sans Medium"/>
                          <a:sym typeface="Fira Sans Medium"/>
                        </a:rPr>
                        <a:t>Primeiro </a:t>
                      </a:r>
                      <a:r>
                        <a:rPr lang="en-US" sz="1600" dirty="0" err="1">
                          <a:solidFill>
                            <a:schemeClr val="dk1"/>
                          </a:solidFill>
                          <a:latin typeface="Fira Sans Medium"/>
                          <a:ea typeface="Fira Sans Medium"/>
                          <a:cs typeface="Fira Sans Medium"/>
                          <a:sym typeface="Fira Sans Medium"/>
                        </a:rPr>
                        <a:t>trimestre</a:t>
                      </a:r>
                      <a:endParaRPr lang="en-US" sz="1600"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600" dirty="0">
                          <a:solidFill>
                            <a:schemeClr val="dk1"/>
                          </a:solidFill>
                          <a:latin typeface="Fira Sans Medium"/>
                          <a:ea typeface="Fira Sans Medium"/>
                          <a:cs typeface="Fira Sans Medium"/>
                          <a:sym typeface="Fira Sans Medium"/>
                        </a:rPr>
                        <a:t>Segundo </a:t>
                      </a:r>
                      <a:r>
                        <a:rPr lang="en-US" sz="1600" dirty="0" err="1">
                          <a:solidFill>
                            <a:schemeClr val="dk1"/>
                          </a:solidFill>
                          <a:latin typeface="Fira Sans Medium"/>
                          <a:ea typeface="Fira Sans Medium"/>
                          <a:cs typeface="Fira Sans Medium"/>
                          <a:sym typeface="Fira Sans Medium"/>
                        </a:rPr>
                        <a:t>trimestre</a:t>
                      </a:r>
                      <a:endParaRPr lang="en-US" sz="1600"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600" dirty="0" err="1">
                          <a:solidFill>
                            <a:schemeClr val="dk1"/>
                          </a:solidFill>
                          <a:latin typeface="Fira Sans Medium"/>
                          <a:ea typeface="Fira Sans Medium"/>
                          <a:cs typeface="Fira Sans Medium"/>
                          <a:sym typeface="Fira Sans Medium"/>
                        </a:rPr>
                        <a:t>Terceiro</a:t>
                      </a:r>
                      <a:r>
                        <a:rPr lang="en-US" sz="1600" dirty="0">
                          <a:solidFill>
                            <a:schemeClr val="dk1"/>
                          </a:solidFill>
                          <a:latin typeface="Fira Sans Medium"/>
                          <a:ea typeface="Fira Sans Medium"/>
                          <a:cs typeface="Fira Sans Medium"/>
                          <a:sym typeface="Fira Sans Medium"/>
                        </a:rPr>
                        <a:t> </a:t>
                      </a:r>
                      <a:r>
                        <a:rPr lang="en-US" sz="1600" dirty="0" err="1">
                          <a:solidFill>
                            <a:schemeClr val="dk1"/>
                          </a:solidFill>
                          <a:latin typeface="Fira Sans Medium"/>
                          <a:ea typeface="Fira Sans Medium"/>
                          <a:cs typeface="Fira Sans Medium"/>
                          <a:sym typeface="Fira Sans Medium"/>
                        </a:rPr>
                        <a:t>trimestre</a:t>
                      </a:r>
                      <a:endParaRPr lang="en-US" sz="1600"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extLst>
                  <a:ext uri="{0D108BD9-81ED-4DB2-BD59-A6C34878D82A}">
                    <a16:rowId xmlns:a16="http://schemas.microsoft.com/office/drawing/2014/main" val="10000"/>
                  </a:ext>
                </a:extLst>
              </a:tr>
              <a:tr h="632475">
                <a:tc>
                  <a:txBody>
                    <a:bodyPr/>
                    <a:lstStyle/>
                    <a:p>
                      <a:pPr marL="0" lvl="0" indent="0" algn="l" rtl="0">
                        <a:spcBef>
                          <a:spcPts val="0"/>
                        </a:spcBef>
                        <a:spcAft>
                          <a:spcPts val="0"/>
                        </a:spcAft>
                        <a:buNone/>
                      </a:pPr>
                      <a:r>
                        <a:rPr lang="en-US" dirty="0" err="1">
                          <a:solidFill>
                            <a:schemeClr val="dk1"/>
                          </a:solidFill>
                          <a:latin typeface="Fira Sans Medium"/>
                          <a:ea typeface="Fira Sans Medium"/>
                          <a:cs typeface="Fira Sans Medium"/>
                          <a:sym typeface="Fira Sans Medium"/>
                        </a:rPr>
                        <a:t>Ação</a:t>
                      </a:r>
                      <a:r>
                        <a:rPr lang="en-US" dirty="0">
                          <a:solidFill>
                            <a:schemeClr val="dk1"/>
                          </a:solidFill>
                          <a:latin typeface="Fira Sans Medium"/>
                          <a:ea typeface="Fira Sans Medium"/>
                          <a:cs typeface="Fira Sans Medium"/>
                          <a:sym typeface="Fira Sans Medium"/>
                        </a:rPr>
                        <a:t> 1</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Criar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procedimentos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detalhados</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Monitorar</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analisar</a:t>
                      </a:r>
                      <a:r>
                        <a:rPr lang="en-US" sz="1000" dirty="0">
                          <a:solidFill>
                            <a:schemeClr val="dk1"/>
                          </a:solidFill>
                          <a:latin typeface="Open Sans"/>
                          <a:ea typeface="Open Sans"/>
                          <a:cs typeface="Open Sans"/>
                          <a:sym typeface="Open Sans"/>
                        </a:rPr>
                        <a:t> o </a:t>
                      </a:r>
                      <a:r>
                        <a:rPr lang="en-US" sz="1000" dirty="0" err="1">
                          <a:solidFill>
                            <a:schemeClr val="dk1"/>
                          </a:solidFill>
                          <a:latin typeface="Open Sans"/>
                          <a:ea typeface="Open Sans"/>
                          <a:cs typeface="Open Sans"/>
                          <a:sym typeface="Open Sans"/>
                        </a:rPr>
                        <a:t>desempenho</a:t>
                      </a:r>
                      <a:r>
                        <a:rPr lang="en-US" sz="1000" dirty="0">
                          <a:solidFill>
                            <a:schemeClr val="dk1"/>
                          </a:solidFill>
                          <a:latin typeface="Open Sans"/>
                          <a:ea typeface="Open Sans"/>
                          <a:cs typeface="Open Sans"/>
                          <a:sym typeface="Open Sans"/>
                        </a:rPr>
                        <a:t> do </a:t>
                      </a:r>
                      <a:r>
                        <a:rPr lang="en-US" sz="1000" dirty="0" err="1">
                          <a:solidFill>
                            <a:schemeClr val="dk1"/>
                          </a:solidFill>
                          <a:latin typeface="Open Sans"/>
                          <a:ea typeface="Open Sans"/>
                          <a:cs typeface="Open Sans"/>
                          <a:sym typeface="Open Sans"/>
                        </a:rPr>
                        <a:t>processo</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Medir</a:t>
                      </a:r>
                      <a:r>
                        <a:rPr lang="en-US" sz="1000" dirty="0">
                          <a:solidFill>
                            <a:schemeClr val="dk1"/>
                          </a:solidFill>
                          <a:latin typeface="Open Sans"/>
                          <a:ea typeface="Open Sans"/>
                          <a:cs typeface="Open Sans"/>
                          <a:sym typeface="Open Sans"/>
                        </a:rPr>
                        <a:t> a </a:t>
                      </a:r>
                      <a:r>
                        <a:rPr lang="en-US" sz="1000" dirty="0" err="1">
                          <a:solidFill>
                            <a:schemeClr val="dk1"/>
                          </a:solidFill>
                          <a:latin typeface="Open Sans"/>
                          <a:ea typeface="Open Sans"/>
                          <a:cs typeface="Open Sans"/>
                          <a:sym typeface="Open Sans"/>
                        </a:rPr>
                        <a:t>eficácia</a:t>
                      </a:r>
                      <a:r>
                        <a:rPr lang="en-US" sz="1000" dirty="0">
                          <a:solidFill>
                            <a:schemeClr val="dk1"/>
                          </a:solidFill>
                          <a:latin typeface="Open Sans"/>
                          <a:ea typeface="Open Sans"/>
                          <a:cs typeface="Open Sans"/>
                          <a:sym typeface="Open Sans"/>
                        </a:rPr>
                        <a:t> dos </a:t>
                      </a:r>
                      <a:r>
                        <a:rPr lang="en-US" sz="1000" dirty="0" err="1">
                          <a:solidFill>
                            <a:schemeClr val="dk1"/>
                          </a:solidFill>
                          <a:latin typeface="Open Sans"/>
                          <a:ea typeface="Open Sans"/>
                          <a:cs typeface="Open Sans"/>
                          <a:sym typeface="Open Sans"/>
                        </a:rPr>
                        <a:t>processos</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3775">
                <a:tc>
                  <a:txBody>
                    <a:bodyPr/>
                    <a:lstStyle/>
                    <a:p>
                      <a:pPr marL="0" lvl="0" indent="0" algn="l" rtl="0">
                        <a:spcBef>
                          <a:spcPts val="0"/>
                        </a:spcBef>
                        <a:spcAft>
                          <a:spcPts val="0"/>
                        </a:spcAft>
                        <a:buNone/>
                      </a:pPr>
                      <a:r>
                        <a:rPr lang="en-US" dirty="0" err="1">
                          <a:solidFill>
                            <a:schemeClr val="dk1"/>
                          </a:solidFill>
                          <a:latin typeface="Fira Sans Medium"/>
                          <a:ea typeface="Fira Sans Medium"/>
                          <a:cs typeface="Fira Sans Medium"/>
                          <a:sym typeface="Fira Sans Medium"/>
                        </a:rPr>
                        <a:t>Ação</a:t>
                      </a:r>
                      <a:r>
                        <a:rPr lang="en-US" dirty="0">
                          <a:solidFill>
                            <a:schemeClr val="dk1"/>
                          </a:solidFill>
                          <a:latin typeface="Fira Sans Medium"/>
                          <a:ea typeface="Fira Sans Medium"/>
                          <a:cs typeface="Fira Sans Medium"/>
                          <a:sym typeface="Fira Sans Medium"/>
                        </a:rPr>
                        <a:t> 2</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000" dirty="0">
                          <a:solidFill>
                            <a:schemeClr val="dk1"/>
                          </a:solidFill>
                          <a:latin typeface="Open Sans"/>
                          <a:ea typeface="Open Sans"/>
                          <a:cs typeface="Open Sans"/>
                          <a:sym typeface="Open Sans"/>
                        </a:rPr>
                        <a:t>Usar a </a:t>
                      </a:r>
                      <a:r>
                        <a:rPr lang="en-US" sz="1000" dirty="0" err="1">
                          <a:solidFill>
                            <a:schemeClr val="dk1"/>
                          </a:solidFill>
                          <a:latin typeface="Open Sans"/>
                          <a:ea typeface="Open Sans"/>
                          <a:cs typeface="Open Sans"/>
                          <a:sym typeface="Open Sans"/>
                        </a:rPr>
                        <a:t>análise</a:t>
                      </a:r>
                      <a:r>
                        <a:rPr lang="en-US" sz="1000" dirty="0">
                          <a:solidFill>
                            <a:schemeClr val="dk1"/>
                          </a:solidFill>
                          <a:latin typeface="Open Sans"/>
                          <a:ea typeface="Open Sans"/>
                          <a:cs typeface="Open Sans"/>
                          <a:sym typeface="Open Sans"/>
                        </a:rPr>
                        <a:t> de dados para </a:t>
                      </a:r>
                      <a:r>
                        <a:rPr lang="en-US" sz="1000" dirty="0" err="1">
                          <a:solidFill>
                            <a:schemeClr val="dk1"/>
                          </a:solidFill>
                          <a:latin typeface="Open Sans"/>
                          <a:ea typeface="Open Sans"/>
                          <a:cs typeface="Open Sans"/>
                          <a:sym typeface="Open Sans"/>
                        </a:rPr>
                        <a:t>obter</a:t>
                      </a:r>
                      <a:r>
                        <a:rPr lang="en-US" sz="1000" dirty="0">
                          <a:solidFill>
                            <a:schemeClr val="dk1"/>
                          </a:solidFill>
                          <a:latin typeface="Open Sans"/>
                          <a:ea typeface="Open Sans"/>
                          <a:cs typeface="Open Sans"/>
                          <a:sym typeface="Open Sans"/>
                        </a:rPr>
                        <a:t> insights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Desenvolver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estratégias</a:t>
                      </a:r>
                      <a:r>
                        <a:rPr lang="en-US" sz="1000" dirty="0">
                          <a:solidFill>
                            <a:schemeClr val="dk1"/>
                          </a:solidFill>
                          <a:latin typeface="Open Sans"/>
                          <a:ea typeface="Open Sans"/>
                          <a:cs typeface="Open Sans"/>
                          <a:sym typeface="Open Sans"/>
                        </a:rPr>
                        <a:t> para </a:t>
                      </a:r>
                      <a:r>
                        <a:rPr lang="en-US" sz="1000" dirty="0" err="1">
                          <a:solidFill>
                            <a:schemeClr val="dk1"/>
                          </a:solidFill>
                          <a:latin typeface="Open Sans"/>
                          <a:ea typeface="Open Sans"/>
                          <a:cs typeface="Open Sans"/>
                          <a:sym typeface="Open Sans"/>
                        </a:rPr>
                        <a:t>reduzir</a:t>
                      </a:r>
                      <a:r>
                        <a:rPr lang="en-US" sz="1000" dirty="0">
                          <a:solidFill>
                            <a:schemeClr val="dk1"/>
                          </a:solidFill>
                          <a:latin typeface="Open Sans"/>
                          <a:ea typeface="Open Sans"/>
                          <a:cs typeface="Open Sans"/>
                          <a:sym typeface="Open Sans"/>
                        </a:rPr>
                        <a:t> o </a:t>
                      </a:r>
                      <a:r>
                        <a:rPr lang="en-US" sz="1000" dirty="0" err="1">
                          <a:solidFill>
                            <a:schemeClr val="dk1"/>
                          </a:solidFill>
                          <a:latin typeface="Open Sans"/>
                          <a:ea typeface="Open Sans"/>
                          <a:cs typeface="Open Sans"/>
                          <a:sym typeface="Open Sans"/>
                        </a:rPr>
                        <a:t>desperdício</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Manter</a:t>
                      </a:r>
                      <a:r>
                        <a:rPr lang="en-US" sz="1000" dirty="0">
                          <a:solidFill>
                            <a:schemeClr val="dk1"/>
                          </a:solidFill>
                          <a:latin typeface="Open Sans"/>
                          <a:ea typeface="Open Sans"/>
                          <a:cs typeface="Open Sans"/>
                          <a:sym typeface="Open Sans"/>
                        </a:rPr>
                        <a:t>-se </a:t>
                      </a:r>
                      <a:r>
                        <a:rPr lang="en-US" sz="1000" dirty="0" err="1">
                          <a:solidFill>
                            <a:schemeClr val="dk1"/>
                          </a:solidFill>
                          <a:latin typeface="Open Sans"/>
                          <a:ea typeface="Open Sans"/>
                          <a:cs typeface="Open Sans"/>
                          <a:sym typeface="Open Sans"/>
                        </a:rPr>
                        <a:t>atualizado</a:t>
                      </a:r>
                      <a:r>
                        <a:rPr lang="en-US" sz="1000" dirty="0">
                          <a:solidFill>
                            <a:schemeClr val="dk1"/>
                          </a:solidFill>
                          <a:latin typeface="Open Sans"/>
                          <a:ea typeface="Open Sans"/>
                          <a:cs typeface="Open Sans"/>
                          <a:sym typeface="Open Sans"/>
                        </a:rPr>
                        <a:t> com as </a:t>
                      </a:r>
                      <a:r>
                        <a:rPr lang="en-US" sz="1000" dirty="0" err="1">
                          <a:solidFill>
                            <a:schemeClr val="dk1"/>
                          </a:solidFill>
                          <a:latin typeface="Open Sans"/>
                          <a:ea typeface="Open Sans"/>
                          <a:cs typeface="Open Sans"/>
                          <a:sym typeface="Open Sans"/>
                        </a:rPr>
                        <a:t>novas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tecnologias</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tendências</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extLst>
                  <a:ext uri="{0D108BD9-81ED-4DB2-BD59-A6C34878D82A}">
                    <a16:rowId xmlns:a16="http://schemas.microsoft.com/office/drawing/2014/main" val="10002"/>
                  </a:ext>
                </a:extLst>
              </a:tr>
              <a:tr h="693775">
                <a:tc>
                  <a:txBody>
                    <a:bodyPr/>
                    <a:lstStyle/>
                    <a:p>
                      <a:pPr marL="0" lvl="0" indent="0" algn="l" rtl="0">
                        <a:spcBef>
                          <a:spcPts val="0"/>
                        </a:spcBef>
                        <a:spcAft>
                          <a:spcPts val="0"/>
                        </a:spcAft>
                        <a:buNone/>
                      </a:pPr>
                      <a:r>
                        <a:rPr lang="en-US" dirty="0" err="1">
                          <a:solidFill>
                            <a:schemeClr val="dk1"/>
                          </a:solidFill>
                          <a:latin typeface="Fira Sans Medium"/>
                          <a:ea typeface="Fira Sans Medium"/>
                          <a:cs typeface="Fira Sans Medium"/>
                          <a:sym typeface="Fira Sans Medium"/>
                        </a:rPr>
                        <a:t>Ação</a:t>
                      </a:r>
                      <a:r>
                        <a:rPr lang="en-US" dirty="0">
                          <a:solidFill>
                            <a:schemeClr val="dk1"/>
                          </a:solidFill>
                          <a:latin typeface="Fira Sans Medium"/>
                          <a:ea typeface="Fira Sans Medium"/>
                          <a:cs typeface="Fira Sans Medium"/>
                          <a:sym typeface="Fira Sans Medium"/>
                        </a:rPr>
                        <a:t> 3</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Investir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em</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soluções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tecnológicas</a:t>
                      </a:r>
                      <a:r>
                        <a:rPr lang="en-US" sz="1000" dirty="0">
                          <a:solidFill>
                            <a:schemeClr val="dk1"/>
                          </a:solidFill>
                          <a:latin typeface="Open Sans"/>
                          <a:ea typeface="Open Sans"/>
                          <a:cs typeface="Open Sans"/>
                          <a:sym typeface="Open Sans"/>
                        </a:rPr>
                        <a:t> para </a:t>
                      </a:r>
                      <a:r>
                        <a:rPr lang="en-US" sz="1000" dirty="0" err="1">
                          <a:solidFill>
                            <a:schemeClr val="dk1"/>
                          </a:solidFill>
                          <a:latin typeface="Open Sans"/>
                          <a:ea typeface="Open Sans"/>
                          <a:cs typeface="Open Sans"/>
                          <a:sym typeface="Open Sans"/>
                        </a:rPr>
                        <a:t>automação</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Estabelecer</a:t>
                      </a:r>
                      <a:r>
                        <a:rPr lang="en-US" sz="1000" dirty="0">
                          <a:solidFill>
                            <a:schemeClr val="dk1"/>
                          </a:solidFill>
                          <a:latin typeface="Open Sans"/>
                          <a:ea typeface="Open Sans"/>
                          <a:cs typeface="Open Sans"/>
                          <a:sym typeface="Open Sans"/>
                        </a:rPr>
                        <a:t> o </a:t>
                      </a:r>
                      <a:r>
                        <a:rPr lang="en-US" sz="1000" dirty="0" err="1">
                          <a:solidFill>
                            <a:schemeClr val="dk1"/>
                          </a:solidFill>
                          <a:latin typeface="Open Sans"/>
                          <a:ea typeface="Open Sans"/>
                          <a:cs typeface="Open Sans"/>
                          <a:sym typeface="Open Sans"/>
                        </a:rPr>
                        <a:t>controle</a:t>
                      </a:r>
                      <a:r>
                        <a:rPr lang="en-US" sz="1000" dirty="0">
                          <a:solidFill>
                            <a:schemeClr val="dk1"/>
                          </a:solidFill>
                          <a:latin typeface="Open Sans"/>
                          <a:ea typeface="Open Sans"/>
                          <a:cs typeface="Open Sans"/>
                          <a:sym typeface="Open Sans"/>
                        </a:rPr>
                        <a:t> das </a:t>
                      </a:r>
                      <a:r>
                        <a:rPr lang="en-US" sz="1000" dirty="0" err="1">
                          <a:solidFill>
                            <a:schemeClr val="dk1"/>
                          </a:solidFill>
                          <a:latin typeface="Open Sans"/>
                          <a:ea typeface="Open Sans"/>
                          <a:cs typeface="Open Sans"/>
                          <a:sym typeface="Open Sans"/>
                        </a:rPr>
                        <a:t>despesas</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reduzir</a:t>
                      </a:r>
                      <a:r>
                        <a:rPr lang="en-US" sz="1000" dirty="0">
                          <a:solidFill>
                            <a:schemeClr val="dk1"/>
                          </a:solidFill>
                          <a:latin typeface="Open Sans"/>
                          <a:ea typeface="Open Sans"/>
                          <a:cs typeface="Open Sans"/>
                          <a:sym typeface="Open Sans"/>
                        </a:rPr>
                        <a:t> as </a:t>
                      </a:r>
                      <a:r>
                        <a:rPr lang="en-US" sz="1000" dirty="0" err="1">
                          <a:solidFill>
                            <a:schemeClr val="dk1"/>
                          </a:solidFill>
                          <a:latin typeface="Open Sans"/>
                          <a:ea typeface="Open Sans"/>
                          <a:cs typeface="Open Sans"/>
                          <a:sym typeface="Open Sans"/>
                        </a:rPr>
                        <a:t>despesas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gerais</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Promover</a:t>
                      </a:r>
                      <a:r>
                        <a:rPr lang="en-US" sz="1000" dirty="0">
                          <a:solidFill>
                            <a:schemeClr val="dk1"/>
                          </a:solidFill>
                          <a:latin typeface="Open Sans"/>
                          <a:ea typeface="Open Sans"/>
                          <a:cs typeface="Open Sans"/>
                          <a:sym typeface="Open Sans"/>
                        </a:rPr>
                        <a:t> um </a:t>
                      </a:r>
                      <a:r>
                        <a:rPr lang="en-US" sz="1000" dirty="0" err="1">
                          <a:solidFill>
                            <a:schemeClr val="dk1"/>
                          </a:solidFill>
                          <a:latin typeface="Open Sans"/>
                          <a:ea typeface="Open Sans"/>
                          <a:cs typeface="Open Sans"/>
                          <a:sym typeface="Open Sans"/>
                        </a:rPr>
                        <a:t>ambiente</a:t>
                      </a:r>
                      <a:r>
                        <a:rPr lang="en-US" sz="1000" dirty="0">
                          <a:solidFill>
                            <a:schemeClr val="dk1"/>
                          </a:solidFill>
                          <a:latin typeface="Open Sans"/>
                          <a:ea typeface="Open Sans"/>
                          <a:cs typeface="Open Sans"/>
                          <a:sym typeface="Open Sans"/>
                        </a:rPr>
                        <a:t> de </a:t>
                      </a:r>
                      <a:r>
                        <a:rPr lang="en-US" sz="1000" dirty="0" err="1">
                          <a:solidFill>
                            <a:schemeClr val="dk1"/>
                          </a:solidFill>
                          <a:latin typeface="Open Sans"/>
                          <a:ea typeface="Open Sans"/>
                          <a:cs typeface="Open Sans"/>
                          <a:sym typeface="Open Sans"/>
                        </a:rPr>
                        <a:t>colaboração</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32475">
                <a:tc>
                  <a:txBody>
                    <a:bodyPr/>
                    <a:lstStyle/>
                    <a:p>
                      <a:pPr marL="0" lvl="0" indent="0" algn="l" rtl="0">
                        <a:spcBef>
                          <a:spcPts val="0"/>
                        </a:spcBef>
                        <a:spcAft>
                          <a:spcPts val="0"/>
                        </a:spcAft>
                        <a:buNone/>
                      </a:pPr>
                      <a:r>
                        <a:rPr lang="en-US" dirty="0" err="1">
                          <a:solidFill>
                            <a:schemeClr val="dk1"/>
                          </a:solidFill>
                          <a:latin typeface="Fira Sans Medium"/>
                          <a:ea typeface="Fira Sans Medium"/>
                          <a:cs typeface="Fira Sans Medium"/>
                          <a:sym typeface="Fira Sans Medium"/>
                        </a:rPr>
                        <a:t>Ação</a:t>
                      </a:r>
                      <a:r>
                        <a:rPr lang="en-US" dirty="0">
                          <a:solidFill>
                            <a:schemeClr val="dk1"/>
                          </a:solidFill>
                          <a:latin typeface="Fira Sans Medium"/>
                          <a:ea typeface="Fira Sans Medium"/>
                          <a:cs typeface="Fira Sans Medium"/>
                          <a:sym typeface="Fira Sans Medium"/>
                        </a:rPr>
                        <a:t> 4</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Concentrar</a:t>
                      </a:r>
                      <a:r>
                        <a:rPr lang="en-US" sz="1000" dirty="0">
                          <a:solidFill>
                            <a:schemeClr val="dk1"/>
                          </a:solidFill>
                          <a:latin typeface="Open Sans"/>
                          <a:ea typeface="Open Sans"/>
                          <a:cs typeface="Open Sans"/>
                          <a:sym typeface="Open Sans"/>
                        </a:rPr>
                        <a:t>-se no </a:t>
                      </a:r>
                      <a:r>
                        <a:rPr lang="en-US" sz="1000" dirty="0" err="1">
                          <a:solidFill>
                            <a:schemeClr val="dk1"/>
                          </a:solidFill>
                          <a:latin typeface="Open Sans"/>
                          <a:ea typeface="Open Sans"/>
                          <a:cs typeface="Open Sans"/>
                          <a:sym typeface="Open Sans"/>
                        </a:rPr>
                        <a:t>aprimoramento</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contínuo</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Garantir</a:t>
                      </a:r>
                      <a:r>
                        <a:rPr lang="en-US" sz="1000" dirty="0">
                          <a:solidFill>
                            <a:schemeClr val="dk1"/>
                          </a:solidFill>
                          <a:latin typeface="Open Sans"/>
                          <a:ea typeface="Open Sans"/>
                          <a:cs typeface="Open Sans"/>
                          <a:sym typeface="Open Sans"/>
                        </a:rPr>
                        <a:t> o </a:t>
                      </a:r>
                      <a:r>
                        <a:rPr lang="en-US" sz="1000" dirty="0" err="1">
                          <a:solidFill>
                            <a:schemeClr val="dk1"/>
                          </a:solidFill>
                          <a:latin typeface="Open Sans"/>
                          <a:ea typeface="Open Sans"/>
                          <a:cs typeface="Open Sans"/>
                          <a:sym typeface="Open Sans"/>
                        </a:rPr>
                        <a:t>gerenciamento</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adequado</a:t>
                      </a:r>
                      <a:r>
                        <a:rPr lang="en-US" sz="1000" dirty="0">
                          <a:solidFill>
                            <a:schemeClr val="dk1"/>
                          </a:solidFill>
                          <a:latin typeface="Open Sans"/>
                          <a:ea typeface="Open Sans"/>
                          <a:cs typeface="Open Sans"/>
                          <a:sym typeface="Open Sans"/>
                        </a:rPr>
                        <a:t> dos </a:t>
                      </a:r>
                      <a:r>
                        <a:rPr lang="en-US" sz="1000" dirty="0" err="1">
                          <a:solidFill>
                            <a:schemeClr val="dk1"/>
                          </a:solidFill>
                          <a:latin typeface="Open Sans"/>
                          <a:ea typeface="Open Sans"/>
                          <a:cs typeface="Open Sans"/>
                          <a:sym typeface="Open Sans"/>
                        </a:rPr>
                        <a:t>recursos</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000" dirty="0" err="1">
                          <a:solidFill>
                            <a:schemeClr val="dk1"/>
                          </a:solidFill>
                          <a:latin typeface="Open Sans"/>
                          <a:ea typeface="Open Sans"/>
                          <a:cs typeface="Open Sans"/>
                          <a:sym typeface="Open Sans"/>
                        </a:rPr>
                        <a:t>Pesquisar</a:t>
                      </a:r>
                      <a:r>
                        <a:rPr lang="en-US" sz="1000" dirty="0">
                          <a:solidFill>
                            <a:schemeClr val="dk1"/>
                          </a:solidFill>
                          <a:latin typeface="Open Sans"/>
                          <a:ea typeface="Open Sans"/>
                          <a:cs typeface="Open Sans"/>
                          <a:sym typeface="Open Sans"/>
                        </a:rPr>
                        <a:t> as </a:t>
                      </a:r>
                      <a:r>
                        <a:rPr lang="en-US" sz="1000" dirty="0" err="1">
                          <a:solidFill>
                            <a:schemeClr val="dk1"/>
                          </a:solidFill>
                          <a:latin typeface="Open Sans"/>
                          <a:ea typeface="Open Sans"/>
                          <a:cs typeface="Open Sans"/>
                          <a:sym typeface="Open Sans"/>
                        </a:rPr>
                        <a:t>melhores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práticas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externas</a:t>
                      </a:r>
                      <a:endParaRPr lang="en-US" sz="1000" dirty="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subTitle" idx="1"/>
          </p:nvPr>
        </p:nvSpPr>
        <p:spPr>
          <a:xfrm>
            <a:off x="4736259" y="1828351"/>
            <a:ext cx="3582000" cy="2648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US" dirty="0" err="1"/>
              <a:t>Descrição</a:t>
            </a:r>
            <a:r>
              <a:rPr lang="en-US" dirty="0"/>
              <a:t> do </a:t>
            </a:r>
            <a:r>
              <a:rPr lang="en-US" dirty="0" err="1"/>
              <a:t>produto</a:t>
            </a:r>
            <a:r>
              <a:rPr lang="en-US" dirty="0"/>
              <a:t>/site: Uma breve </a:t>
            </a:r>
            <a:r>
              <a:rPr lang="en-US" dirty="0" err="1"/>
              <a:t>visão</a:t>
            </a:r>
            <a:r>
              <a:rPr lang="en-US" dirty="0"/>
              <a:t> </a:t>
            </a:r>
            <a:r>
              <a:rPr lang="en-US" dirty="0" err="1"/>
              <a:t>geral</a:t>
            </a:r>
            <a:r>
              <a:rPr lang="en-US" dirty="0"/>
              <a:t> do </a:t>
            </a:r>
            <a:r>
              <a:rPr lang="en-US" dirty="0" err="1"/>
              <a:t>produto</a:t>
            </a:r>
            <a:r>
              <a:rPr lang="en-US" dirty="0"/>
              <a:t>/site, </a:t>
            </a:r>
            <a:r>
              <a:rPr lang="en-US" dirty="0" err="1"/>
              <a:t>incluindo</a:t>
            </a:r>
            <a:r>
              <a:rPr lang="en-US" dirty="0"/>
              <a:t> </a:t>
            </a:r>
            <a:r>
              <a:rPr lang="en-US" dirty="0" err="1"/>
              <a:t>seus</a:t>
            </a:r>
            <a:r>
              <a:rPr lang="en-US" dirty="0"/>
              <a:t> </a:t>
            </a:r>
            <a:r>
              <a:rPr lang="en-US" dirty="0" err="1"/>
              <a:t>principais</a:t>
            </a:r>
            <a:r>
              <a:rPr lang="en-US" dirty="0"/>
              <a:t> </a:t>
            </a:r>
            <a:r>
              <a:rPr lang="en-US" dirty="0" err="1"/>
              <a:t>recursos</a:t>
            </a:r>
            <a:r>
              <a:rPr lang="en-US" dirty="0"/>
              <a:t>, </a:t>
            </a:r>
            <a:r>
              <a:rPr lang="en-US" dirty="0" err="1"/>
              <a:t>dimensões</a:t>
            </a:r>
            <a:r>
              <a:rPr lang="en-US" dirty="0"/>
              <a:t> e </a:t>
            </a:r>
            <a:r>
              <a:rPr lang="en-US" dirty="0" err="1"/>
              <a:t>materiais</a:t>
            </a:r>
            <a:r>
              <a:rPr lang="en-US" dirty="0"/>
              <a:t> </a:t>
            </a:r>
            <a:r>
              <a:rPr lang="en-US" dirty="0" err="1"/>
              <a:t>usados</a:t>
            </a:r>
            <a:endParaRPr lang="en-US" dirty="0"/>
          </a:p>
          <a:p>
            <a:pPr marL="457200" lvl="0" indent="-304800" algn="l" rtl="0">
              <a:spcBef>
                <a:spcPts val="1000"/>
              </a:spcBef>
              <a:spcAft>
                <a:spcPts val="0"/>
              </a:spcAft>
              <a:buSzPts val="1200"/>
              <a:buAutoNum type="arabicPeriod"/>
            </a:pPr>
            <a:r>
              <a:rPr lang="en-US" dirty="0" err="1"/>
              <a:t>Recursos</a:t>
            </a:r>
            <a:r>
              <a:rPr lang="en-US" dirty="0"/>
              <a:t> e </a:t>
            </a:r>
            <a:r>
              <a:rPr lang="en-US" dirty="0" err="1"/>
              <a:t>benefícios</a:t>
            </a:r>
            <a:r>
              <a:rPr lang="en-US" dirty="0"/>
              <a:t>: Uma </a:t>
            </a:r>
            <a:r>
              <a:rPr lang="en-US" dirty="0" err="1"/>
              <a:t>explicação</a:t>
            </a:r>
            <a:r>
              <a:rPr lang="en-US" dirty="0"/>
              <a:t> </a:t>
            </a:r>
            <a:r>
              <a:rPr lang="en-US" dirty="0" err="1"/>
              <a:t>detalhada</a:t>
            </a:r>
            <a:r>
              <a:rPr lang="en-US" dirty="0"/>
              <a:t> dos </a:t>
            </a:r>
            <a:r>
              <a:rPr lang="en-US" dirty="0" err="1"/>
              <a:t>recursos</a:t>
            </a:r>
            <a:r>
              <a:rPr lang="en-US" dirty="0"/>
              <a:t> e </a:t>
            </a:r>
            <a:r>
              <a:rPr lang="en-US" dirty="0" err="1"/>
              <a:t>como</a:t>
            </a:r>
            <a:r>
              <a:rPr lang="en-US" dirty="0"/>
              <a:t> </a:t>
            </a:r>
            <a:r>
              <a:rPr lang="en-US" dirty="0" err="1"/>
              <a:t>eles</a:t>
            </a:r>
            <a:r>
              <a:rPr lang="en-US" dirty="0"/>
              <a:t> </a:t>
            </a:r>
            <a:r>
              <a:rPr lang="en-US" dirty="0" err="1"/>
              <a:t>beneficiarão</a:t>
            </a:r>
            <a:r>
              <a:rPr lang="en-US" dirty="0"/>
              <a:t> o </a:t>
            </a:r>
            <a:r>
              <a:rPr lang="en-US" dirty="0" err="1"/>
              <a:t>usuário</a:t>
            </a:r>
            <a:endParaRPr lang="en-US" dirty="0"/>
          </a:p>
          <a:p>
            <a:pPr marL="457200" lvl="0" indent="-304800" algn="l" rtl="0">
              <a:spcBef>
                <a:spcPts val="1000"/>
              </a:spcBef>
              <a:spcAft>
                <a:spcPts val="0"/>
              </a:spcAft>
              <a:buSzPts val="1200"/>
              <a:buAutoNum type="arabicPeriod"/>
            </a:pPr>
            <a:r>
              <a:rPr lang="en-US" dirty="0" err="1"/>
              <a:t>Especificações</a:t>
            </a:r>
            <a:r>
              <a:rPr lang="en-US" dirty="0"/>
              <a:t> </a:t>
            </a:r>
            <a:r>
              <a:rPr lang="en-US" dirty="0" err="1"/>
              <a:t>técnicas</a:t>
            </a:r>
            <a:r>
              <a:rPr lang="en-US" dirty="0"/>
              <a:t>: Uma </a:t>
            </a:r>
            <a:r>
              <a:rPr lang="en-US" dirty="0" err="1"/>
              <a:t>lista</a:t>
            </a:r>
            <a:r>
              <a:rPr lang="en-US" dirty="0"/>
              <a:t> das </a:t>
            </a:r>
            <a:r>
              <a:rPr lang="en-US" dirty="0" err="1"/>
              <a:t>especificações</a:t>
            </a:r>
            <a:r>
              <a:rPr lang="en-US" dirty="0"/>
              <a:t> </a:t>
            </a:r>
            <a:r>
              <a:rPr lang="en-US" dirty="0" err="1"/>
              <a:t>técnicas</a:t>
            </a:r>
            <a:r>
              <a:rPr lang="en-US" dirty="0"/>
              <a:t> do </a:t>
            </a:r>
            <a:r>
              <a:rPr lang="en-US" dirty="0" err="1"/>
              <a:t>produto</a:t>
            </a:r>
            <a:r>
              <a:rPr lang="en-US" dirty="0"/>
              <a:t>/site, </a:t>
            </a:r>
            <a:r>
              <a:rPr lang="en-US" dirty="0" err="1"/>
              <a:t>como</a:t>
            </a:r>
            <a:r>
              <a:rPr lang="en-US" dirty="0"/>
              <a:t> </a:t>
            </a:r>
            <a:r>
              <a:rPr lang="en-US" dirty="0" err="1"/>
              <a:t>dimensões</a:t>
            </a:r>
            <a:r>
              <a:rPr lang="en-US" dirty="0"/>
              <a:t>, peso, </a:t>
            </a:r>
            <a:r>
              <a:rPr lang="en-US" dirty="0" err="1"/>
              <a:t>requisitos</a:t>
            </a:r>
            <a:r>
              <a:rPr lang="en-US" dirty="0"/>
              <a:t> de </a:t>
            </a:r>
            <a:r>
              <a:rPr lang="en-US" dirty="0" err="1"/>
              <a:t>energia</a:t>
            </a:r>
            <a:r>
              <a:rPr lang="en-US" dirty="0"/>
              <a:t>, </a:t>
            </a:r>
            <a:r>
              <a:rPr lang="en-US" dirty="0" err="1"/>
              <a:t>opções</a:t>
            </a:r>
            <a:r>
              <a:rPr lang="en-US" dirty="0"/>
              <a:t> de </a:t>
            </a:r>
            <a:r>
              <a:rPr lang="en-US" dirty="0" err="1"/>
              <a:t>conectividade</a:t>
            </a:r>
            <a:r>
              <a:rPr lang="en-US" dirty="0"/>
              <a:t> e </a:t>
            </a:r>
            <a:r>
              <a:rPr lang="en-US" dirty="0" err="1"/>
              <a:t>plataforma</a:t>
            </a:r>
            <a:r>
              <a:rPr lang="en-US" dirty="0"/>
              <a:t> de </a:t>
            </a:r>
            <a:r>
              <a:rPr lang="en-US" dirty="0" err="1"/>
              <a:t>hospedagem</a:t>
            </a:r>
            <a:endParaRPr lang="en-US" dirty="0"/>
          </a:p>
        </p:txBody>
      </p:sp>
      <p:sp>
        <p:nvSpPr>
          <p:cNvPr id="745" name="Google Shape;745;p39"/>
          <p:cNvSpPr txBox="1">
            <a:spLocks noGrp="1"/>
          </p:cNvSpPr>
          <p:nvPr>
            <p:ph type="title"/>
          </p:nvPr>
        </p:nvSpPr>
        <p:spPr>
          <a:xfrm>
            <a:off x="4736253" y="667038"/>
            <a:ext cx="3582000" cy="108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 que </a:t>
            </a:r>
            <a:r>
              <a:rPr lang="en-US" dirty="0" err="1"/>
              <a:t>mostrar</a:t>
            </a:r>
            <a:r>
              <a:rPr lang="en-US" dirty="0"/>
              <a:t> </a:t>
            </a:r>
            <a:r>
              <a:rPr lang="en-US" dirty="0" err="1"/>
              <a:t>em</a:t>
            </a:r>
            <a:r>
              <a:rPr lang="en-US" dirty="0"/>
              <a:t> um mockup</a:t>
            </a:r>
          </a:p>
        </p:txBody>
      </p:sp>
      <p:sp>
        <p:nvSpPr>
          <p:cNvPr id="746" name="Google Shape;746;p39"/>
          <p:cNvSpPr/>
          <p:nvPr/>
        </p:nvSpPr>
        <p:spPr>
          <a:xfrm>
            <a:off x="86300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47" name="Google Shape;747;p39"/>
          <p:cNvGrpSpPr/>
          <p:nvPr/>
        </p:nvGrpSpPr>
        <p:grpSpPr>
          <a:xfrm>
            <a:off x="777826" y="709411"/>
            <a:ext cx="1834973" cy="3724678"/>
            <a:chOff x="5186401" y="494525"/>
            <a:chExt cx="1834973" cy="3724678"/>
          </a:xfrm>
        </p:grpSpPr>
        <p:sp>
          <p:nvSpPr>
            <p:cNvPr id="748" name="Google Shape;748;p3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 name="Google Shape;749;p3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pic>
        <p:nvPicPr>
          <p:cNvPr id="750" name="Google Shape;750;p39"/>
          <p:cNvPicPr preferRelativeResize="0"/>
          <p:nvPr/>
        </p:nvPicPr>
        <p:blipFill rotWithShape="1">
          <a:blip r:embed="rId3">
            <a:alphaModFix/>
          </a:blip>
          <a:srcRect l="12406" r="9020"/>
          <a:stretch/>
        </p:blipFill>
        <p:spPr>
          <a:xfrm>
            <a:off x="863013" y="891935"/>
            <a:ext cx="1664599" cy="3176198"/>
          </a:xfrm>
          <a:prstGeom prst="rect">
            <a:avLst/>
          </a:prstGeom>
          <a:noFill/>
          <a:ln>
            <a:noFill/>
          </a:ln>
        </p:spPr>
      </p:pic>
      <p:sp>
        <p:nvSpPr>
          <p:cNvPr id="751" name="Google Shape;751;p39"/>
          <p:cNvSpPr/>
          <p:nvPr/>
        </p:nvSpPr>
        <p:spPr>
          <a:xfrm>
            <a:off x="3388625" y="808375"/>
            <a:ext cx="477000" cy="4770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Fira Sans Medium"/>
                <a:ea typeface="Fira Sans Medium"/>
                <a:cs typeface="Fira Sans Medium"/>
                <a:sym typeface="Fira Sans Medium"/>
              </a:rPr>
              <a:t>1</a:t>
            </a:r>
          </a:p>
        </p:txBody>
      </p:sp>
      <p:sp>
        <p:nvSpPr>
          <p:cNvPr id="752" name="Google Shape;752;p39"/>
          <p:cNvSpPr/>
          <p:nvPr/>
        </p:nvSpPr>
        <p:spPr>
          <a:xfrm>
            <a:off x="3388650" y="2333250"/>
            <a:ext cx="477000" cy="4770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Fira Sans Medium"/>
                <a:ea typeface="Fira Sans Medium"/>
                <a:cs typeface="Fira Sans Medium"/>
                <a:sym typeface="Fira Sans Medium"/>
              </a:rPr>
              <a:t>2</a:t>
            </a:r>
          </a:p>
        </p:txBody>
      </p:sp>
      <p:sp>
        <p:nvSpPr>
          <p:cNvPr id="753" name="Google Shape;753;p39"/>
          <p:cNvSpPr/>
          <p:nvPr/>
        </p:nvSpPr>
        <p:spPr>
          <a:xfrm>
            <a:off x="3388650" y="3858100"/>
            <a:ext cx="477000" cy="4770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Fira Sans Medium"/>
                <a:ea typeface="Fira Sans Medium"/>
                <a:cs typeface="Fira Sans Medium"/>
                <a:sym typeface="Fira Sans Medium"/>
              </a:rPr>
              <a:t>3</a:t>
            </a:r>
          </a:p>
        </p:txBody>
      </p:sp>
      <p:cxnSp>
        <p:nvCxnSpPr>
          <p:cNvPr id="754" name="Google Shape;754;p39"/>
          <p:cNvCxnSpPr>
            <a:stCxn id="751" idx="1"/>
          </p:cNvCxnSpPr>
          <p:nvPr/>
        </p:nvCxnSpPr>
        <p:spPr>
          <a:xfrm flipH="1">
            <a:off x="2623925" y="1046875"/>
            <a:ext cx="764700" cy="427800"/>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755" name="Google Shape;755;p39"/>
          <p:cNvCxnSpPr>
            <a:stCxn id="752" idx="1"/>
          </p:cNvCxnSpPr>
          <p:nvPr/>
        </p:nvCxnSpPr>
        <p:spPr>
          <a:xfrm flipH="1">
            <a:off x="1961850" y="2571750"/>
            <a:ext cx="1426800" cy="447900"/>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756" name="Google Shape;756;p39"/>
          <p:cNvCxnSpPr>
            <a:stCxn id="753" idx="1"/>
          </p:cNvCxnSpPr>
          <p:nvPr/>
        </p:nvCxnSpPr>
        <p:spPr>
          <a:xfrm rot="10800000">
            <a:off x="1709550" y="3895900"/>
            <a:ext cx="1679100" cy="200700"/>
          </a:xfrm>
          <a:prstGeom prst="bentConnector3">
            <a:avLst>
              <a:gd name="adj1" fmla="val 50000"/>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Infográficos</a:t>
            </a:r>
            <a:r>
              <a:rPr lang="en-US" dirty="0"/>
              <a:t> do </a:t>
            </a:r>
            <a:r>
              <a:rPr lang="en-US" dirty="0" err="1"/>
              <a:t>cliente</a:t>
            </a:r>
            <a:r>
              <a:rPr lang="en-US" dirty="0"/>
              <a:t> </a:t>
            </a:r>
            <a:r>
              <a:rPr lang="en-US" dirty="0" err="1"/>
              <a:t>alvo</a:t>
            </a:r>
            <a:r>
              <a:rPr lang="en-US" dirty="0"/>
              <a:t> </a:t>
            </a:r>
          </a:p>
        </p:txBody>
      </p:sp>
      <p:sp>
        <p:nvSpPr>
          <p:cNvPr id="762" name="Google Shape;762;p40"/>
          <p:cNvSpPr txBox="1">
            <a:spLocks noGrp="1"/>
          </p:cNvSpPr>
          <p:nvPr>
            <p:ph type="subTitle" idx="4294967295"/>
          </p:nvPr>
        </p:nvSpPr>
        <p:spPr>
          <a:xfrm>
            <a:off x="764050" y="3443750"/>
            <a:ext cx="23514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err="1">
                <a:latin typeface="Fira Sans Medium"/>
                <a:ea typeface="Fira Sans Medium"/>
                <a:cs typeface="Fira Sans Medium"/>
                <a:sym typeface="Fira Sans Medium"/>
              </a:rPr>
              <a:t>Perfil</a:t>
            </a:r>
            <a:endParaRPr lang="en-US" sz="1800" dirty="0">
              <a:latin typeface="Fira Sans Medium"/>
              <a:ea typeface="Fira Sans Medium"/>
              <a:cs typeface="Fira Sans Medium"/>
              <a:sym typeface="Fira Sans Medium"/>
            </a:endParaRPr>
          </a:p>
        </p:txBody>
      </p:sp>
      <p:sp>
        <p:nvSpPr>
          <p:cNvPr id="763" name="Google Shape;763;p40"/>
          <p:cNvSpPr txBox="1">
            <a:spLocks noGrp="1"/>
          </p:cNvSpPr>
          <p:nvPr>
            <p:ph type="subTitle" idx="4294967295"/>
          </p:nvPr>
        </p:nvSpPr>
        <p:spPr>
          <a:xfrm>
            <a:off x="764050" y="3726188"/>
            <a:ext cx="23514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Faça</a:t>
            </a:r>
            <a:r>
              <a:rPr lang="en-US" dirty="0"/>
              <a:t> </a:t>
            </a:r>
            <a:r>
              <a:rPr lang="en-US" dirty="0" err="1"/>
              <a:t>uma</a:t>
            </a:r>
            <a:r>
              <a:rPr lang="en-US" dirty="0"/>
              <a:t> breve </a:t>
            </a:r>
            <a:r>
              <a:rPr lang="en-US" dirty="0" err="1"/>
              <a:t>descrição</a:t>
            </a:r>
            <a:r>
              <a:rPr lang="en-US" dirty="0"/>
              <a:t> do que seria um </a:t>
            </a:r>
            <a:r>
              <a:rPr lang="en-US" dirty="0" err="1"/>
              <a:t>cliente</a:t>
            </a:r>
            <a:r>
              <a:rPr lang="en-US" dirty="0"/>
              <a:t> </a:t>
            </a:r>
            <a:r>
              <a:rPr lang="en-US" dirty="0" err="1"/>
              <a:t>típico</a:t>
            </a:r>
            <a:r>
              <a:rPr lang="en-US" dirty="0"/>
              <a:t>. </a:t>
            </a:r>
            <a:r>
              <a:rPr lang="en-US" dirty="0" err="1"/>
              <a:t>Seja</a:t>
            </a:r>
            <a:r>
              <a:rPr lang="en-US" dirty="0"/>
              <a:t> </a:t>
            </a:r>
            <a:r>
              <a:rPr lang="en-US" dirty="0" err="1"/>
              <a:t>preciso</a:t>
            </a:r>
            <a:r>
              <a:rPr lang="en-US" dirty="0"/>
              <a:t>!</a:t>
            </a:r>
            <a:endParaRPr lang="en-US" sz="1200" dirty="0"/>
          </a:p>
        </p:txBody>
      </p:sp>
      <p:sp>
        <p:nvSpPr>
          <p:cNvPr id="764" name="Google Shape;764;p40"/>
          <p:cNvSpPr txBox="1">
            <a:spLocks noGrp="1"/>
          </p:cNvSpPr>
          <p:nvPr>
            <p:ph type="subTitle" idx="4294967295"/>
          </p:nvPr>
        </p:nvSpPr>
        <p:spPr>
          <a:xfrm>
            <a:off x="764050" y="2480172"/>
            <a:ext cx="16506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latin typeface="Fira Sans Medium"/>
                <a:ea typeface="Fira Sans Medium"/>
                <a:cs typeface="Fira Sans Medium"/>
                <a:sym typeface="Fira Sans Medium"/>
              </a:rPr>
              <a:t>Nome</a:t>
            </a:r>
          </a:p>
        </p:txBody>
      </p:sp>
      <p:sp>
        <p:nvSpPr>
          <p:cNvPr id="765" name="Google Shape;765;p40"/>
          <p:cNvSpPr txBox="1">
            <a:spLocks noGrp="1"/>
          </p:cNvSpPr>
          <p:nvPr>
            <p:ph type="subTitle" idx="4294967295"/>
          </p:nvPr>
        </p:nvSpPr>
        <p:spPr>
          <a:xfrm>
            <a:off x="764050" y="2772862"/>
            <a:ext cx="16506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Idade</a:t>
            </a:r>
            <a:r>
              <a:rPr lang="en-US" dirty="0"/>
              <a:t> e </a:t>
            </a:r>
            <a:r>
              <a:rPr lang="en-US" dirty="0" err="1"/>
              <a:t>ocupação</a:t>
            </a:r>
            <a:endParaRPr lang="en-US" sz="1200" dirty="0"/>
          </a:p>
        </p:txBody>
      </p:sp>
      <p:sp>
        <p:nvSpPr>
          <p:cNvPr id="766" name="Google Shape;766;p40"/>
          <p:cNvSpPr txBox="1">
            <a:spLocks noGrp="1"/>
          </p:cNvSpPr>
          <p:nvPr>
            <p:ph type="subTitle" idx="4294967295"/>
          </p:nvPr>
        </p:nvSpPr>
        <p:spPr>
          <a:xfrm>
            <a:off x="2414650" y="1250038"/>
            <a:ext cx="30840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Fira Sans Medium"/>
                <a:ea typeface="Fira Sans Medium"/>
                <a:cs typeface="Fira Sans Medium"/>
                <a:sym typeface="Fira Sans Medium"/>
              </a:rPr>
              <a:t>"Esta </a:t>
            </a:r>
            <a:r>
              <a:rPr lang="en-US" sz="1500" dirty="0" err="1">
                <a:latin typeface="Fira Sans Medium"/>
                <a:ea typeface="Fira Sans Medium"/>
                <a:cs typeface="Fira Sans Medium"/>
                <a:sym typeface="Fira Sans Medium"/>
              </a:rPr>
              <a:t>é</a:t>
            </a:r>
            <a:r>
              <a:rPr lang="en-US" sz="1500" dirty="0">
                <a:latin typeface="Fira Sans Medium"/>
                <a:ea typeface="Fira Sans Medium"/>
                <a:cs typeface="Fira Sans Medium"/>
                <a:sym typeface="Fira Sans Medium"/>
              </a:rPr>
              <a:t> </a:t>
            </a:r>
            <a:r>
              <a:rPr lang="en-US" sz="1500" dirty="0" err="1">
                <a:latin typeface="Fira Sans Medium"/>
                <a:ea typeface="Fira Sans Medium"/>
                <a:cs typeface="Fira Sans Medium"/>
                <a:sym typeface="Fira Sans Medium"/>
              </a:rPr>
              <a:t>uma</a:t>
            </a:r>
            <a:r>
              <a:rPr lang="en-US" sz="1500" dirty="0">
                <a:latin typeface="Fira Sans Medium"/>
                <a:ea typeface="Fira Sans Medium"/>
                <a:cs typeface="Fira Sans Medium"/>
                <a:sym typeface="Fira Sans Medium"/>
              </a:rPr>
              <a:t> </a:t>
            </a:r>
            <a:r>
              <a:rPr lang="en-US" sz="1500" dirty="0" err="1">
                <a:latin typeface="Fira Sans Medium"/>
                <a:ea typeface="Fira Sans Medium"/>
                <a:cs typeface="Fira Sans Medium"/>
                <a:sym typeface="Fira Sans Medium"/>
              </a:rPr>
              <a:t>citação</a:t>
            </a:r>
            <a:r>
              <a:rPr lang="en-US" sz="1500" dirty="0">
                <a:latin typeface="Fira Sans Medium"/>
                <a:ea typeface="Fira Sans Medium"/>
                <a:cs typeface="Fira Sans Medium"/>
                <a:sym typeface="Fira Sans Medium"/>
              </a:rPr>
              <a:t>, </a:t>
            </a:r>
            <a:r>
              <a:rPr lang="en-US" sz="1500" dirty="0" err="1">
                <a:latin typeface="Fira Sans Medium"/>
                <a:ea typeface="Fira Sans Medium"/>
                <a:cs typeface="Fira Sans Medium"/>
                <a:sym typeface="Fira Sans Medium"/>
              </a:rPr>
              <a:t>palavras</a:t>
            </a:r>
            <a:r>
              <a:rPr lang="en-US" sz="1500" dirty="0">
                <a:latin typeface="Fira Sans Medium"/>
                <a:ea typeface="Fira Sans Medium"/>
                <a:cs typeface="Fira Sans Medium"/>
                <a:sym typeface="Fira Sans Medium"/>
              </a:rPr>
              <a:t> </a:t>
            </a:r>
            <a:r>
              <a:rPr lang="en-US" sz="1500" dirty="0" err="1">
                <a:latin typeface="Fira Sans Medium"/>
                <a:ea typeface="Fira Sans Medium"/>
                <a:cs typeface="Fira Sans Medium"/>
                <a:sym typeface="Fira Sans Medium"/>
              </a:rPr>
              <a:t>cheias</a:t>
            </a:r>
            <a:r>
              <a:rPr lang="en-US" sz="1500" dirty="0">
                <a:latin typeface="Fira Sans Medium"/>
                <a:ea typeface="Fira Sans Medium"/>
                <a:cs typeface="Fira Sans Medium"/>
                <a:sym typeface="Fira Sans Medium"/>
              </a:rPr>
              <a:t> de </a:t>
            </a:r>
            <a:r>
              <a:rPr lang="en-US" sz="1500" dirty="0" err="1">
                <a:latin typeface="Fira Sans Medium"/>
                <a:ea typeface="Fira Sans Medium"/>
                <a:cs typeface="Fira Sans Medium"/>
                <a:sym typeface="Fira Sans Medium"/>
              </a:rPr>
              <a:t>sabedoria</a:t>
            </a:r>
            <a:r>
              <a:rPr lang="en-US" sz="1500" dirty="0">
                <a:latin typeface="Fira Sans Medium"/>
                <a:ea typeface="Fira Sans Medium"/>
                <a:cs typeface="Fira Sans Medium"/>
                <a:sym typeface="Fira Sans Medium"/>
              </a:rPr>
              <a:t> que </a:t>
            </a:r>
            <a:r>
              <a:rPr lang="en-US" sz="1500" dirty="0" err="1">
                <a:latin typeface="Fira Sans Medium"/>
                <a:ea typeface="Fira Sans Medium"/>
                <a:cs typeface="Fira Sans Medium"/>
                <a:sym typeface="Fira Sans Medium"/>
              </a:rPr>
              <a:t>podem</a:t>
            </a:r>
            <a:r>
              <a:rPr lang="en-US" sz="1500" dirty="0">
                <a:latin typeface="Fira Sans Medium"/>
                <a:ea typeface="Fira Sans Medium"/>
                <a:cs typeface="Fira Sans Medium"/>
                <a:sym typeface="Fira Sans Medium"/>
              </a:rPr>
              <a:t> </a:t>
            </a:r>
            <a:r>
              <a:rPr lang="en-US" sz="1500" dirty="0" err="1">
                <a:latin typeface="Fira Sans Medium"/>
                <a:ea typeface="Fira Sans Medium"/>
                <a:cs typeface="Fira Sans Medium"/>
                <a:sym typeface="Fira Sans Medium"/>
              </a:rPr>
              <a:t>fazer</a:t>
            </a:r>
            <a:r>
              <a:rPr lang="en-US" sz="1500" dirty="0">
                <a:latin typeface="Fira Sans Medium"/>
                <a:ea typeface="Fira Sans Medium"/>
                <a:cs typeface="Fira Sans Medium"/>
                <a:sym typeface="Fira Sans Medium"/>
              </a:rPr>
              <a:t> com que o </a:t>
            </a:r>
            <a:r>
              <a:rPr lang="en-US" sz="1500" dirty="0" err="1">
                <a:latin typeface="Fira Sans Medium"/>
                <a:ea typeface="Fira Sans Medium"/>
                <a:cs typeface="Fira Sans Medium"/>
                <a:sym typeface="Fira Sans Medium"/>
              </a:rPr>
              <a:t>leitor</a:t>
            </a:r>
            <a:r>
              <a:rPr lang="en-US" sz="1500" dirty="0">
                <a:latin typeface="Fira Sans Medium"/>
                <a:ea typeface="Fira Sans Medium"/>
                <a:cs typeface="Fira Sans Medium"/>
                <a:sym typeface="Fira Sans Medium"/>
              </a:rPr>
              <a:t> se inspire"</a:t>
            </a:r>
          </a:p>
        </p:txBody>
      </p:sp>
      <p:sp>
        <p:nvSpPr>
          <p:cNvPr id="767" name="Google Shape;767;p40"/>
          <p:cNvSpPr txBox="1">
            <a:spLocks noGrp="1"/>
          </p:cNvSpPr>
          <p:nvPr>
            <p:ph type="subTitle" idx="4294967295"/>
          </p:nvPr>
        </p:nvSpPr>
        <p:spPr>
          <a:xfrm>
            <a:off x="3217225" y="2600847"/>
            <a:ext cx="27093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err="1">
                <a:latin typeface="Fira Sans Medium"/>
                <a:ea typeface="Fira Sans Medium"/>
                <a:cs typeface="Fira Sans Medium"/>
                <a:sym typeface="Fira Sans Medium"/>
              </a:rPr>
              <a:t>Personalidade</a:t>
            </a:r>
            <a:endParaRPr lang="en-US" sz="1800" dirty="0">
              <a:latin typeface="Fira Sans Medium"/>
              <a:ea typeface="Fira Sans Medium"/>
              <a:cs typeface="Fira Sans Medium"/>
              <a:sym typeface="Fira Sans Medium"/>
            </a:endParaRPr>
          </a:p>
        </p:txBody>
      </p:sp>
      <p:sp>
        <p:nvSpPr>
          <p:cNvPr id="768" name="Google Shape;768;p40"/>
          <p:cNvSpPr txBox="1">
            <a:spLocks noGrp="1"/>
          </p:cNvSpPr>
          <p:nvPr>
            <p:ph type="subTitle" idx="4294967295"/>
          </p:nvPr>
        </p:nvSpPr>
        <p:spPr>
          <a:xfrm>
            <a:off x="3217225" y="2903838"/>
            <a:ext cx="2709300" cy="16002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US" dirty="0"/>
              <a:t>Pessoa </a:t>
            </a:r>
            <a:r>
              <a:rPr lang="en-US" dirty="0" err="1"/>
              <a:t>exploradora</a:t>
            </a:r>
            <a:r>
              <a:rPr lang="en-US" dirty="0"/>
              <a:t> e </a:t>
            </a:r>
            <a:r>
              <a:rPr lang="en-US" dirty="0" err="1"/>
              <a:t>aventureira</a:t>
            </a:r>
            <a:r>
              <a:rPr lang="en-US" dirty="0"/>
              <a:t> que </a:t>
            </a:r>
            <a:r>
              <a:rPr lang="en-US" dirty="0" err="1"/>
              <a:t>gosta</a:t>
            </a:r>
            <a:r>
              <a:rPr lang="en-US" dirty="0"/>
              <a:t> de </a:t>
            </a:r>
            <a:r>
              <a:rPr lang="en-US" dirty="0" err="1"/>
              <a:t>atividades</a:t>
            </a:r>
            <a:r>
              <a:rPr lang="en-US" dirty="0"/>
              <a:t> </a:t>
            </a:r>
            <a:r>
              <a:rPr lang="en-US" dirty="0" err="1"/>
              <a:t>ao</a:t>
            </a:r>
            <a:r>
              <a:rPr lang="en-US" dirty="0"/>
              <a:t> </a:t>
            </a:r>
            <a:r>
              <a:rPr lang="en-US" dirty="0" err="1"/>
              <a:t>ar</a:t>
            </a:r>
            <a:r>
              <a:rPr lang="en-US" dirty="0"/>
              <a:t> livre</a:t>
            </a:r>
          </a:p>
          <a:p>
            <a:pPr marL="342900" lvl="0" indent="-304800" algn="l" rtl="0">
              <a:spcBef>
                <a:spcPts val="0"/>
              </a:spcBef>
              <a:spcAft>
                <a:spcPts val="0"/>
              </a:spcAft>
              <a:buSzPts val="1200"/>
              <a:buChar char="●"/>
            </a:pPr>
            <a:r>
              <a:rPr lang="en-US" dirty="0"/>
              <a:t>Pessoa </a:t>
            </a:r>
            <a:r>
              <a:rPr lang="en-US" dirty="0" err="1"/>
              <a:t>engajada</a:t>
            </a:r>
            <a:r>
              <a:rPr lang="en-US" dirty="0"/>
              <a:t> </a:t>
            </a:r>
            <a:r>
              <a:rPr lang="en-US" dirty="0" err="1"/>
              <a:t>nas</a:t>
            </a:r>
            <a:r>
              <a:rPr lang="en-US" dirty="0"/>
              <a:t> </a:t>
            </a:r>
            <a:r>
              <a:rPr lang="en-US" dirty="0" err="1"/>
              <a:t>mídias</a:t>
            </a:r>
            <a:r>
              <a:rPr lang="en-US" dirty="0"/>
              <a:t> </a:t>
            </a:r>
            <a:r>
              <a:rPr lang="en-US" dirty="0" err="1"/>
              <a:t>sociais</a:t>
            </a:r>
            <a:r>
              <a:rPr lang="en-US" dirty="0"/>
              <a:t>, </a:t>
            </a:r>
            <a:r>
              <a:rPr lang="en-US" dirty="0" err="1"/>
              <a:t>fala</a:t>
            </a:r>
            <a:r>
              <a:rPr lang="en-US" dirty="0"/>
              <a:t> </a:t>
            </a:r>
            <a:r>
              <a:rPr lang="en-US" dirty="0" err="1"/>
              <a:t>por</a:t>
            </a:r>
            <a:r>
              <a:rPr lang="en-US" dirty="0"/>
              <a:t> </a:t>
            </a:r>
            <a:r>
              <a:rPr lang="en-US" dirty="0" err="1"/>
              <a:t>si</a:t>
            </a:r>
            <a:r>
              <a:rPr lang="en-US" dirty="0"/>
              <a:t> </a:t>
            </a:r>
            <a:r>
              <a:rPr lang="en-US" dirty="0" err="1"/>
              <a:t>mesma</a:t>
            </a:r>
            <a:endParaRPr lang="en-US" dirty="0"/>
          </a:p>
          <a:p>
            <a:pPr marL="342900" lvl="0" indent="-304800" algn="l" rtl="0">
              <a:spcBef>
                <a:spcPts val="0"/>
              </a:spcBef>
              <a:spcAft>
                <a:spcPts val="0"/>
              </a:spcAft>
              <a:buSzPts val="1200"/>
              <a:buChar char="●"/>
            </a:pPr>
            <a:r>
              <a:rPr lang="en-US" dirty="0"/>
              <a:t>Pessoa que </a:t>
            </a:r>
            <a:r>
              <a:rPr lang="en-US" dirty="0" err="1"/>
              <a:t>não</a:t>
            </a:r>
            <a:r>
              <a:rPr lang="en-US" dirty="0"/>
              <a:t> </a:t>
            </a:r>
            <a:r>
              <a:rPr lang="en-US" dirty="0" err="1"/>
              <a:t>é</a:t>
            </a:r>
            <a:r>
              <a:rPr lang="en-US" dirty="0"/>
              <a:t> </a:t>
            </a:r>
            <a:r>
              <a:rPr lang="en-US" dirty="0" err="1"/>
              <a:t>facilmente</a:t>
            </a:r>
            <a:r>
              <a:rPr lang="en-US" dirty="0"/>
              <a:t> </a:t>
            </a:r>
            <a:r>
              <a:rPr lang="en-US" dirty="0" err="1"/>
              <a:t>influenciada</a:t>
            </a:r>
            <a:r>
              <a:rPr lang="en-US" dirty="0"/>
              <a:t> </a:t>
            </a:r>
            <a:r>
              <a:rPr lang="en-US" dirty="0" err="1"/>
              <a:t>por</a:t>
            </a:r>
            <a:r>
              <a:rPr lang="en-US" dirty="0"/>
              <a:t> </a:t>
            </a:r>
            <a:r>
              <a:rPr lang="en-US" dirty="0" err="1"/>
              <a:t>anúncios</a:t>
            </a:r>
            <a:r>
              <a:rPr lang="en-US" dirty="0"/>
              <a:t> </a:t>
            </a:r>
            <a:r>
              <a:rPr lang="en-US" dirty="0" err="1"/>
              <a:t>ou</a:t>
            </a:r>
            <a:r>
              <a:rPr lang="en-US" dirty="0"/>
              <a:t> </a:t>
            </a:r>
            <a:r>
              <a:rPr lang="en-US" dirty="0" err="1"/>
              <a:t>pelas</a:t>
            </a:r>
            <a:r>
              <a:rPr lang="en-US" dirty="0"/>
              <a:t> </a:t>
            </a:r>
            <a:r>
              <a:rPr lang="en-US" dirty="0" err="1"/>
              <a:t>mídias</a:t>
            </a:r>
            <a:r>
              <a:rPr lang="en-US" dirty="0"/>
              <a:t> </a:t>
            </a:r>
            <a:r>
              <a:rPr lang="en-US" dirty="0" err="1"/>
              <a:t>sociais</a:t>
            </a:r>
            <a:endParaRPr lang="en-US" dirty="0"/>
          </a:p>
        </p:txBody>
      </p:sp>
      <p:sp>
        <p:nvSpPr>
          <p:cNvPr id="769" name="Google Shape;769;p40"/>
          <p:cNvSpPr txBox="1">
            <a:spLocks noGrp="1"/>
          </p:cNvSpPr>
          <p:nvPr>
            <p:ph type="subTitle" idx="4294967295"/>
          </p:nvPr>
        </p:nvSpPr>
        <p:spPr>
          <a:xfrm>
            <a:off x="6028300" y="1230422"/>
            <a:ext cx="23514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latin typeface="Raleway"/>
                <a:ea typeface="Raleway"/>
                <a:cs typeface="Raleway"/>
                <a:sym typeface="Raleway"/>
              </a:rPr>
              <a:t>Motivações</a:t>
            </a:r>
            <a:endParaRPr lang="en-US" sz="1800" b="1" dirty="0">
              <a:latin typeface="Raleway"/>
              <a:ea typeface="Raleway"/>
              <a:cs typeface="Raleway"/>
              <a:sym typeface="Raleway"/>
            </a:endParaRPr>
          </a:p>
        </p:txBody>
      </p:sp>
      <p:sp>
        <p:nvSpPr>
          <p:cNvPr id="770" name="Google Shape;770;p40"/>
          <p:cNvSpPr txBox="1">
            <a:spLocks noGrp="1"/>
          </p:cNvSpPr>
          <p:nvPr>
            <p:ph type="subTitle" idx="4294967295"/>
          </p:nvPr>
        </p:nvSpPr>
        <p:spPr>
          <a:xfrm>
            <a:off x="6423650" y="1602488"/>
            <a:ext cx="1956300" cy="3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Criatividade</a:t>
            </a:r>
            <a:endParaRPr lang="en-US" sz="1200" dirty="0"/>
          </a:p>
        </p:txBody>
      </p:sp>
      <p:sp>
        <p:nvSpPr>
          <p:cNvPr id="771" name="Google Shape;771;p40"/>
          <p:cNvSpPr txBox="1">
            <a:spLocks noGrp="1"/>
          </p:cNvSpPr>
          <p:nvPr>
            <p:ph type="subTitle" idx="4294967295"/>
          </p:nvPr>
        </p:nvSpPr>
        <p:spPr>
          <a:xfrm>
            <a:off x="6028300" y="3296522"/>
            <a:ext cx="23514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err="1">
                <a:latin typeface="Fira Sans Medium"/>
                <a:ea typeface="Fira Sans Medium"/>
                <a:cs typeface="Fira Sans Medium"/>
                <a:sym typeface="Fira Sans Medium"/>
              </a:rPr>
              <a:t>Dificuldades</a:t>
            </a:r>
            <a:endParaRPr lang="en-US" sz="1800" dirty="0">
              <a:latin typeface="Fira Sans Medium"/>
              <a:ea typeface="Fira Sans Medium"/>
              <a:cs typeface="Fira Sans Medium"/>
              <a:sym typeface="Fira Sans Medium"/>
            </a:endParaRPr>
          </a:p>
        </p:txBody>
      </p:sp>
      <p:sp>
        <p:nvSpPr>
          <p:cNvPr id="772" name="Google Shape;772;p40"/>
          <p:cNvSpPr txBox="1">
            <a:spLocks noGrp="1"/>
          </p:cNvSpPr>
          <p:nvPr>
            <p:ph type="subTitle" idx="4294967295"/>
          </p:nvPr>
        </p:nvSpPr>
        <p:spPr>
          <a:xfrm>
            <a:off x="6028300" y="3578937"/>
            <a:ext cx="2351400" cy="9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Conhecer</a:t>
            </a:r>
            <a:r>
              <a:rPr lang="en-US" dirty="0"/>
              <a:t> as </a:t>
            </a:r>
            <a:r>
              <a:rPr lang="en-US" dirty="0" err="1"/>
              <a:t>dificuldades</a:t>
            </a:r>
            <a:r>
              <a:rPr lang="en-US" dirty="0"/>
              <a:t> do </a:t>
            </a:r>
            <a:r>
              <a:rPr lang="en-US" dirty="0" err="1"/>
              <a:t>cliente</a:t>
            </a:r>
            <a:r>
              <a:rPr lang="en-US" dirty="0"/>
              <a:t> </a:t>
            </a:r>
            <a:r>
              <a:rPr lang="en-US" dirty="0" err="1"/>
              <a:t>alvo</a:t>
            </a:r>
            <a:r>
              <a:rPr lang="en-US" dirty="0"/>
              <a:t> </a:t>
            </a:r>
            <a:r>
              <a:rPr lang="en-US" dirty="0" err="1"/>
              <a:t>ajudará</a:t>
            </a:r>
            <a:r>
              <a:rPr lang="en-US" dirty="0"/>
              <a:t> </a:t>
            </a:r>
            <a:r>
              <a:rPr lang="en-US" dirty="0" err="1"/>
              <a:t>você</a:t>
            </a:r>
            <a:r>
              <a:rPr lang="en-US" dirty="0"/>
              <a:t> a </a:t>
            </a:r>
            <a:r>
              <a:rPr lang="en-US" dirty="0" err="1"/>
              <a:t>criar</a:t>
            </a:r>
            <a:r>
              <a:rPr lang="en-US" dirty="0"/>
              <a:t> </a:t>
            </a:r>
            <a:r>
              <a:rPr lang="en-US" dirty="0" err="1"/>
              <a:t>mensagens</a:t>
            </a:r>
            <a:r>
              <a:rPr lang="en-US" dirty="0"/>
              <a:t> </a:t>
            </a:r>
            <a:r>
              <a:rPr lang="en-US" dirty="0" err="1"/>
              <a:t>adaptadas</a:t>
            </a:r>
            <a:r>
              <a:rPr lang="en-US" dirty="0"/>
              <a:t> </a:t>
            </a:r>
            <a:r>
              <a:rPr lang="en-US" dirty="0" err="1"/>
              <a:t>às</a:t>
            </a:r>
            <a:r>
              <a:rPr lang="en-US" dirty="0"/>
              <a:t> </a:t>
            </a:r>
            <a:r>
              <a:rPr lang="en-US" dirty="0" err="1"/>
              <a:t>necessidades</a:t>
            </a:r>
            <a:r>
              <a:rPr lang="en-US" dirty="0"/>
              <a:t> dele</a:t>
            </a:r>
            <a:endParaRPr lang="en-US" sz="1200" dirty="0"/>
          </a:p>
        </p:txBody>
      </p:sp>
      <p:sp>
        <p:nvSpPr>
          <p:cNvPr id="773" name="Google Shape;773;p40"/>
          <p:cNvSpPr txBox="1">
            <a:spLocks noGrp="1"/>
          </p:cNvSpPr>
          <p:nvPr>
            <p:ph type="subTitle" idx="4294967295"/>
          </p:nvPr>
        </p:nvSpPr>
        <p:spPr>
          <a:xfrm>
            <a:off x="6423650" y="2140463"/>
            <a:ext cx="1956300" cy="3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Ecologia</a:t>
            </a:r>
            <a:endParaRPr lang="en-US" sz="1200" dirty="0"/>
          </a:p>
        </p:txBody>
      </p:sp>
      <p:sp>
        <p:nvSpPr>
          <p:cNvPr id="774" name="Google Shape;774;p40"/>
          <p:cNvSpPr txBox="1">
            <a:spLocks noGrp="1"/>
          </p:cNvSpPr>
          <p:nvPr>
            <p:ph type="subTitle" idx="4294967295"/>
          </p:nvPr>
        </p:nvSpPr>
        <p:spPr>
          <a:xfrm>
            <a:off x="6423650" y="2653213"/>
            <a:ext cx="1956300" cy="3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Música</a:t>
            </a:r>
            <a:endParaRPr lang="en-US" sz="1200" dirty="0"/>
          </a:p>
        </p:txBody>
      </p:sp>
      <p:sp>
        <p:nvSpPr>
          <p:cNvPr id="775" name="Google Shape;775;p40"/>
          <p:cNvSpPr/>
          <p:nvPr/>
        </p:nvSpPr>
        <p:spPr>
          <a:xfrm>
            <a:off x="6116650" y="1602488"/>
            <a:ext cx="306900" cy="3069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dk1"/>
                </a:solidFill>
                <a:latin typeface="Fira Sans"/>
                <a:ea typeface="Fira Sans"/>
                <a:cs typeface="Fira Sans"/>
                <a:sym typeface="Fira Sans"/>
              </a:rPr>
              <a:t>1</a:t>
            </a:r>
          </a:p>
        </p:txBody>
      </p:sp>
      <p:sp>
        <p:nvSpPr>
          <p:cNvPr id="776" name="Google Shape;776;p40"/>
          <p:cNvSpPr/>
          <p:nvPr/>
        </p:nvSpPr>
        <p:spPr>
          <a:xfrm>
            <a:off x="6116750" y="2127924"/>
            <a:ext cx="306900" cy="3069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dk1"/>
                </a:solidFill>
                <a:latin typeface="Fira Sans"/>
                <a:ea typeface="Fira Sans"/>
                <a:cs typeface="Fira Sans"/>
                <a:sym typeface="Fira Sans"/>
              </a:rPr>
              <a:t>2</a:t>
            </a:r>
          </a:p>
        </p:txBody>
      </p:sp>
      <p:sp>
        <p:nvSpPr>
          <p:cNvPr id="777" name="Google Shape;777;p40"/>
          <p:cNvSpPr/>
          <p:nvPr/>
        </p:nvSpPr>
        <p:spPr>
          <a:xfrm>
            <a:off x="6116709" y="2653200"/>
            <a:ext cx="306900" cy="3069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dk1"/>
                </a:solidFill>
                <a:latin typeface="Fira Sans"/>
                <a:ea typeface="Fira Sans"/>
                <a:cs typeface="Fira Sans"/>
                <a:sym typeface="Fira Sans"/>
              </a:rPr>
              <a:t>3</a:t>
            </a:r>
          </a:p>
        </p:txBody>
      </p:sp>
      <p:pic>
        <p:nvPicPr>
          <p:cNvPr id="778" name="Google Shape;778;p40"/>
          <p:cNvPicPr preferRelativeResize="0"/>
          <p:nvPr/>
        </p:nvPicPr>
        <p:blipFill rotWithShape="1">
          <a:blip r:embed="rId3">
            <a:alphaModFix/>
          </a:blip>
          <a:srcRect l="50971" r="12772" b="49153"/>
          <a:stretch/>
        </p:blipFill>
        <p:spPr>
          <a:xfrm>
            <a:off x="948400" y="1084150"/>
            <a:ext cx="1138500" cy="11733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Infográficos</a:t>
            </a:r>
            <a:r>
              <a:rPr lang="en-US" dirty="0"/>
              <a:t> de </a:t>
            </a:r>
            <a:r>
              <a:rPr lang="en-US" dirty="0" err="1"/>
              <a:t>roteiro</a:t>
            </a:r>
            <a:endParaRPr lang="en-US" dirty="0"/>
          </a:p>
        </p:txBody>
      </p:sp>
      <p:graphicFrame>
        <p:nvGraphicFramePr>
          <p:cNvPr id="784" name="Google Shape;784;p41"/>
          <p:cNvGraphicFramePr/>
          <p:nvPr>
            <p:extLst>
              <p:ext uri="{D42A27DB-BD31-4B8C-83A1-F6EECF244321}">
                <p14:modId xmlns:p14="http://schemas.microsoft.com/office/powerpoint/2010/main" val="4042647368"/>
              </p:ext>
            </p:extLst>
          </p:nvPr>
        </p:nvGraphicFramePr>
        <p:xfrm>
          <a:off x="726875" y="1116848"/>
          <a:ext cx="3000000" cy="3000000"/>
        </p:xfrm>
        <a:graphic>
          <a:graphicData uri="http://schemas.openxmlformats.org/drawingml/2006/table">
            <a:tbl>
              <a:tblPr>
                <a:noFill/>
                <a:tableStyleId>{402689B9-E1BC-469B-84E3-9479FADEDDA1}</a:tableStyleId>
              </a:tblPr>
              <a:tblGrid>
                <a:gridCol w="1285175">
                  <a:extLst>
                    <a:ext uri="{9D8B030D-6E8A-4147-A177-3AD203B41FA5}">
                      <a16:colId xmlns:a16="http://schemas.microsoft.com/office/drawing/2014/main" val="20000"/>
                    </a:ext>
                  </a:extLst>
                </a:gridCol>
                <a:gridCol w="2285175">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US" sz="1200" dirty="0" err="1">
                          <a:solidFill>
                            <a:schemeClr val="dk1"/>
                          </a:solidFill>
                          <a:latin typeface="Fira Sans Medium"/>
                          <a:ea typeface="Fira Sans Medium"/>
                          <a:cs typeface="Fira Sans Medium"/>
                          <a:sym typeface="Fira Sans Medium"/>
                        </a:rPr>
                        <a:t>Iniciativa</a:t>
                      </a:r>
                      <a:endParaRPr lang="en-US" sz="1800" dirty="0">
                        <a:solidFill>
                          <a:schemeClr val="dk1"/>
                        </a:solidFill>
                        <a:latin typeface="Fira Sans Medium"/>
                        <a:ea typeface="Fira Sans Medium"/>
                        <a:cs typeface="Fira Sans Medium"/>
                        <a:sym typeface="Fira Sans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err="1">
                          <a:solidFill>
                            <a:schemeClr val="dk1"/>
                          </a:solidFill>
                          <a:latin typeface="Fira Sans Medium"/>
                          <a:ea typeface="Fira Sans Medium"/>
                          <a:cs typeface="Fira Sans Medium"/>
                          <a:sym typeface="Fira Sans Medium"/>
                        </a:rPr>
                        <a:t>Objetivo</a:t>
                      </a:r>
                      <a:endParaRPr lang="en-US" sz="1200" dirty="0">
                        <a:solidFill>
                          <a:schemeClr val="dk1"/>
                        </a:solidFill>
                        <a:latin typeface="Fira Sans Medium"/>
                        <a:ea typeface="Fira Sans Medium"/>
                        <a:cs typeface="Fira Sans Medium"/>
                        <a:sym typeface="Fira Sans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Jan</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err="1">
                          <a:solidFill>
                            <a:schemeClr val="dk1"/>
                          </a:solidFill>
                          <a:latin typeface="Fira Sans Medium"/>
                          <a:ea typeface="Fira Sans Medium"/>
                          <a:cs typeface="Fira Sans Medium"/>
                          <a:sym typeface="Fira Sans Medium"/>
                        </a:rPr>
                        <a:t>Fev</a:t>
                      </a:r>
                      <a:endParaRPr lang="en-US" sz="1200" dirty="0">
                        <a:solidFill>
                          <a:schemeClr val="dk1"/>
                        </a:solidFill>
                        <a:latin typeface="Fira Sans Medium"/>
                        <a:ea typeface="Fira Sans Medium"/>
                        <a:cs typeface="Fira Sans Medium"/>
                        <a:sym typeface="Fira Sans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Mar</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Clr>
                          <a:srgbClr val="000000"/>
                        </a:buClr>
                        <a:buSzPts val="1100"/>
                        <a:buFont typeface="Arial"/>
                        <a:buNone/>
                      </a:pPr>
                      <a:r>
                        <a:rPr lang="en-US" sz="1200" dirty="0" err="1">
                          <a:solidFill>
                            <a:schemeClr val="dk1"/>
                          </a:solidFill>
                          <a:latin typeface="Fira Sans Medium"/>
                          <a:ea typeface="Fira Sans Medium"/>
                          <a:cs typeface="Fira Sans Medium"/>
                          <a:sym typeface="Fira Sans Medium"/>
                        </a:rPr>
                        <a:t>Abr</a:t>
                      </a:r>
                      <a:endParaRPr lang="en-US" sz="1200" dirty="0">
                        <a:solidFill>
                          <a:schemeClr val="dk1"/>
                        </a:solidFill>
                        <a:latin typeface="Fira Sans Medium"/>
                        <a:ea typeface="Fira Sans Medium"/>
                        <a:cs typeface="Fira Sans Medium"/>
                        <a:sym typeface="Fira Sans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Mai</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Jun</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Jul</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Ago</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Set</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Out</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None/>
                      </a:pPr>
                      <a:r>
                        <a:rPr lang="en-US" sz="1200" dirty="0">
                          <a:solidFill>
                            <a:schemeClr val="dk1"/>
                          </a:solidFill>
                          <a:latin typeface="Fira Sans Medium"/>
                          <a:ea typeface="Fira Sans Medium"/>
                          <a:cs typeface="Fira Sans Medium"/>
                          <a:sym typeface="Fira Sans Medium"/>
                        </a:rPr>
                        <a:t>Nov</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ctr" rtl="0">
                        <a:spcBef>
                          <a:spcPts val="0"/>
                        </a:spcBef>
                        <a:spcAft>
                          <a:spcPts val="0"/>
                        </a:spcAft>
                        <a:buClr>
                          <a:srgbClr val="000000"/>
                        </a:buClr>
                        <a:buSzPts val="1100"/>
                        <a:buFont typeface="Arial"/>
                        <a:buNone/>
                      </a:pPr>
                      <a:r>
                        <a:rPr lang="en-US" sz="1200" dirty="0">
                          <a:solidFill>
                            <a:schemeClr val="dk1"/>
                          </a:solidFill>
                          <a:latin typeface="Fira Sans Medium"/>
                          <a:ea typeface="Fira Sans Medium"/>
                          <a:cs typeface="Fira Sans Medium"/>
                          <a:sym typeface="Fira Sans Medium"/>
                        </a:rPr>
                        <a:t>Dez</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Compreensão</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Analisar</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entender</a:t>
                      </a:r>
                      <a:r>
                        <a:rPr lang="en-US" sz="1000" dirty="0">
                          <a:solidFill>
                            <a:schemeClr val="dk1"/>
                          </a:solidFill>
                          <a:latin typeface="Open Sans"/>
                          <a:ea typeface="Open Sans"/>
                          <a:cs typeface="Open Sans"/>
                          <a:sym typeface="Open Sans"/>
                        </a:rPr>
                        <a:t> as </a:t>
                      </a:r>
                      <a:r>
                        <a:rPr lang="en-US" sz="1000" dirty="0" err="1">
                          <a:solidFill>
                            <a:schemeClr val="dk1"/>
                          </a:solidFill>
                          <a:latin typeface="Open Sans"/>
                          <a:ea typeface="Open Sans"/>
                          <a:cs typeface="Open Sans"/>
                          <a:sym typeface="Open Sans"/>
                        </a:rPr>
                        <a:t>necessidades</a:t>
                      </a:r>
                      <a:r>
                        <a:rPr lang="en-US" sz="1000" dirty="0">
                          <a:solidFill>
                            <a:schemeClr val="dk1"/>
                          </a:solidFill>
                          <a:latin typeface="Open Sans"/>
                          <a:ea typeface="Open Sans"/>
                          <a:cs typeface="Open Sans"/>
                          <a:sym typeface="Open Sans"/>
                        </a:rPr>
                        <a:t> de </a:t>
                      </a:r>
                      <a:r>
                        <a:rPr lang="en-US" sz="1000" dirty="0" err="1">
                          <a:solidFill>
                            <a:schemeClr val="dk1"/>
                          </a:solidFill>
                          <a:latin typeface="Open Sans"/>
                          <a:ea typeface="Open Sans"/>
                          <a:cs typeface="Open Sans"/>
                          <a:sym typeface="Open Sans"/>
                        </a:rPr>
                        <a:t>seu</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público-alvo</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Pesquisa</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Pesquisar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produtos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existentes</a:t>
                      </a:r>
                      <a:r>
                        <a:rPr lang="en-US" sz="1000" dirty="0">
                          <a:solidFill>
                            <a:schemeClr val="dk1"/>
                          </a:solidFill>
                          <a:latin typeface="Open Sans"/>
                          <a:ea typeface="Open Sans"/>
                          <a:cs typeface="Open Sans"/>
                          <a:sym typeface="Open Sans"/>
                        </a:rPr>
                        <a:t> no </a:t>
                      </a:r>
                      <a:r>
                        <a:rPr lang="en-US" sz="1000" dirty="0" err="1">
                          <a:solidFill>
                            <a:schemeClr val="dk1"/>
                          </a:solidFill>
                          <a:latin typeface="Open Sans"/>
                          <a:ea typeface="Open Sans"/>
                          <a:cs typeface="Open Sans"/>
                          <a:sym typeface="Open Sans"/>
                        </a:rPr>
                        <a:t>setor</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analisar</a:t>
                      </a:r>
                      <a:r>
                        <a:rPr lang="en-US" sz="1000" dirty="0">
                          <a:solidFill>
                            <a:schemeClr val="dk1"/>
                          </a:solidFill>
                          <a:latin typeface="Open Sans"/>
                          <a:ea typeface="Open Sans"/>
                          <a:cs typeface="Open Sans"/>
                          <a:sym typeface="Open Sans"/>
                        </a:rPr>
                        <a:t> o </a:t>
                      </a:r>
                      <a:r>
                        <a:rPr lang="en-US" sz="1000" dirty="0" err="1">
                          <a:solidFill>
                            <a:schemeClr val="dk1"/>
                          </a:solidFill>
                          <a:latin typeface="Open Sans"/>
                          <a:ea typeface="Open Sans"/>
                          <a:cs typeface="Open Sans"/>
                          <a:sym typeface="Open Sans"/>
                        </a:rPr>
                        <a:t>sucesso</a:t>
                      </a:r>
                      <a:r>
                        <a:rPr lang="en-US" sz="1000" dirty="0">
                          <a:solidFill>
                            <a:schemeClr val="dk1"/>
                          </a:solidFill>
                          <a:latin typeface="Open Sans"/>
                          <a:ea typeface="Open Sans"/>
                          <a:cs typeface="Open Sans"/>
                          <a:sym typeface="Open Sans"/>
                        </a:rPr>
                        <a:t> deles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Geração</a:t>
                      </a:r>
                      <a:r>
                        <a:rPr lang="en-US" sz="1000" dirty="0">
                          <a:solidFill>
                            <a:schemeClr val="dk1"/>
                          </a:solidFill>
                          <a:latin typeface="Open Sans"/>
                          <a:ea typeface="Open Sans"/>
                          <a:cs typeface="Open Sans"/>
                          <a:sym typeface="Open Sans"/>
                        </a:rPr>
                        <a:t> de </a:t>
                      </a:r>
                      <a:r>
                        <a:rPr lang="en-US" sz="1000" dirty="0" err="1">
                          <a:solidFill>
                            <a:schemeClr val="dk1"/>
                          </a:solidFill>
                          <a:latin typeface="Open Sans"/>
                          <a:ea typeface="Open Sans"/>
                          <a:cs typeface="Open Sans"/>
                          <a:sym typeface="Open Sans"/>
                        </a:rPr>
                        <a:t>ideias</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Gerar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ideias</a:t>
                      </a:r>
                      <a:r>
                        <a:rPr lang="en-US" sz="1000" dirty="0">
                          <a:solidFill>
                            <a:schemeClr val="dk1"/>
                          </a:solidFill>
                          <a:latin typeface="Open Sans"/>
                          <a:ea typeface="Open Sans"/>
                          <a:cs typeface="Open Sans"/>
                          <a:sym typeface="Open Sans"/>
                        </a:rPr>
                        <a:t> com base no feedback do </a:t>
                      </a:r>
                      <a:r>
                        <a:rPr lang="en-US" sz="1000" dirty="0" err="1">
                          <a:solidFill>
                            <a:schemeClr val="dk1"/>
                          </a:solidFill>
                          <a:latin typeface="Open Sans"/>
                          <a:ea typeface="Open Sans"/>
                          <a:cs typeface="Open Sans"/>
                          <a:sym typeface="Open Sans"/>
                        </a:rPr>
                        <a:t>usuário</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nos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resultados</a:t>
                      </a:r>
                      <a:r>
                        <a:rPr lang="en-US" sz="1000" dirty="0">
                          <a:solidFill>
                            <a:schemeClr val="dk1"/>
                          </a:solidFill>
                          <a:latin typeface="Open Sans"/>
                          <a:ea typeface="Open Sans"/>
                          <a:cs typeface="Open Sans"/>
                          <a:sym typeface="Open Sans"/>
                        </a:rPr>
                        <a:t> de </a:t>
                      </a:r>
                      <a:r>
                        <a:rPr lang="en-US" sz="1000" dirty="0" err="1">
                          <a:solidFill>
                            <a:schemeClr val="dk1"/>
                          </a:solidFill>
                          <a:latin typeface="Open Sans"/>
                          <a:ea typeface="Open Sans"/>
                          <a:cs typeface="Open Sans"/>
                          <a:sym typeface="Open Sans"/>
                        </a:rPr>
                        <a:t>pesquisas</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Desenvolvimento</a:t>
                      </a:r>
                      <a:r>
                        <a:rPr lang="en-US" sz="1000" dirty="0">
                          <a:solidFill>
                            <a:schemeClr val="dk1"/>
                          </a:solidFill>
                          <a:latin typeface="Open Sans"/>
                          <a:ea typeface="Open Sans"/>
                          <a:cs typeface="Open Sans"/>
                          <a:sym typeface="Open Sans"/>
                        </a:rPr>
                        <a:t> de </a:t>
                      </a:r>
                      <a:r>
                        <a:rPr lang="en-US" sz="1000" dirty="0" err="1">
                          <a:solidFill>
                            <a:schemeClr val="dk1"/>
                          </a:solidFill>
                          <a:latin typeface="Open Sans"/>
                          <a:ea typeface="Open Sans"/>
                          <a:cs typeface="Open Sans"/>
                          <a:sym typeface="Open Sans"/>
                        </a:rPr>
                        <a:t>protótipo</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Criar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uma</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versão</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básica</a:t>
                      </a:r>
                      <a:r>
                        <a:rPr lang="en-US" sz="1000" dirty="0">
                          <a:solidFill>
                            <a:schemeClr val="dk1"/>
                          </a:solidFill>
                          <a:latin typeface="Open Sans"/>
                          <a:ea typeface="Open Sans"/>
                          <a:cs typeface="Open Sans"/>
                          <a:sym typeface="Open Sans"/>
                        </a:rPr>
                        <a:t> do </a:t>
                      </a:r>
                      <a:r>
                        <a:rPr lang="en-US" sz="1000" dirty="0" err="1">
                          <a:solidFill>
                            <a:schemeClr val="dk1"/>
                          </a:solidFill>
                          <a:latin typeface="Open Sans"/>
                          <a:ea typeface="Open Sans"/>
                          <a:cs typeface="Open Sans"/>
                          <a:sym typeface="Open Sans"/>
                        </a:rPr>
                        <a:t>produto</a:t>
                      </a:r>
                      <a:r>
                        <a:rPr lang="en-US" sz="1000" dirty="0">
                          <a:solidFill>
                            <a:schemeClr val="dk1"/>
                          </a:solidFill>
                          <a:latin typeface="Open Sans"/>
                          <a:ea typeface="Open Sans"/>
                          <a:cs typeface="Open Sans"/>
                          <a:sym typeface="Open Sans"/>
                        </a:rPr>
                        <a:t> para </a:t>
                      </a:r>
                      <a:r>
                        <a:rPr lang="en-US" sz="1000" dirty="0" err="1">
                          <a:solidFill>
                            <a:schemeClr val="dk1"/>
                          </a:solidFill>
                          <a:latin typeface="Open Sans"/>
                          <a:ea typeface="Open Sans"/>
                          <a:cs typeface="Open Sans"/>
                          <a:sym typeface="Open Sans"/>
                        </a:rPr>
                        <a:t>mostrar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aos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investidores</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US" sz="1000" dirty="0">
                          <a:solidFill>
                            <a:schemeClr val="dk1"/>
                          </a:solidFill>
                          <a:latin typeface="Open Sans"/>
                          <a:ea typeface="Open Sans"/>
                          <a:cs typeface="Open Sans"/>
                          <a:sym typeface="Open Sans"/>
                        </a:rPr>
                        <a:t>Testes de </a:t>
                      </a:r>
                      <a:r>
                        <a:rPr lang="en-US" sz="1000" dirty="0" err="1">
                          <a:solidFill>
                            <a:schemeClr val="dk1"/>
                          </a:solidFill>
                          <a:latin typeface="Open Sans"/>
                          <a:ea typeface="Open Sans"/>
                          <a:cs typeface="Open Sans"/>
                          <a:sym typeface="Open Sans"/>
                        </a:rPr>
                        <a:t>usabilidade</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dk1"/>
                          </a:solidFill>
                          <a:latin typeface="Open Sans"/>
                          <a:ea typeface="Open Sans"/>
                          <a:cs typeface="Open Sans"/>
                          <a:sym typeface="Open Sans"/>
                        </a:rPr>
                        <a:t>Submeter o </a:t>
                      </a:r>
                      <a:r>
                        <a:rPr lang="en-US" sz="1000" dirty="0" err="1">
                          <a:solidFill>
                            <a:schemeClr val="dk1"/>
                          </a:solidFill>
                          <a:latin typeface="Open Sans"/>
                          <a:ea typeface="Open Sans"/>
                          <a:cs typeface="Open Sans"/>
                          <a:sym typeface="Open Sans"/>
                        </a:rPr>
                        <a:t>protótipo</a:t>
                      </a:r>
                      <a:r>
                        <a:rPr lang="en-US" sz="1000" dirty="0">
                          <a:solidFill>
                            <a:schemeClr val="dk1"/>
                          </a:solidFill>
                          <a:latin typeface="Open Sans"/>
                          <a:ea typeface="Open Sans"/>
                          <a:cs typeface="Open Sans"/>
                          <a:sym typeface="Open Sans"/>
                        </a:rPr>
                        <a:t> a </a:t>
                      </a:r>
                      <a:r>
                        <a:rPr lang="en-US" sz="1000" dirty="0" err="1">
                          <a:solidFill>
                            <a:schemeClr val="dk1"/>
                          </a:solidFill>
                          <a:latin typeface="Open Sans"/>
                          <a:ea typeface="Open Sans"/>
                          <a:cs typeface="Open Sans"/>
                          <a:sym typeface="Open Sans"/>
                        </a:rPr>
                        <a:t>processos</a:t>
                      </a:r>
                      <a:r>
                        <a:rPr lang="en-US" sz="1000" dirty="0">
                          <a:solidFill>
                            <a:schemeClr val="dk1"/>
                          </a:solidFill>
                          <a:latin typeface="Open Sans"/>
                          <a:ea typeface="Open Sans"/>
                          <a:cs typeface="Open Sans"/>
                          <a:sym typeface="Open Sans"/>
                        </a:rPr>
                        <a:t> de teste para </a:t>
                      </a:r>
                      <a:r>
                        <a:rPr lang="en-US" sz="1000" dirty="0" err="1">
                          <a:solidFill>
                            <a:schemeClr val="dk1"/>
                          </a:solidFill>
                          <a:latin typeface="Open Sans"/>
                          <a:ea typeface="Open Sans"/>
                          <a:cs typeface="Open Sans"/>
                          <a:sym typeface="Open Sans"/>
                        </a:rPr>
                        <a:t>garantir</a:t>
                      </a:r>
                      <a:r>
                        <a:rPr lang="en-US" sz="1000" dirty="0">
                          <a:solidFill>
                            <a:schemeClr val="dk1"/>
                          </a:solidFill>
                          <a:latin typeface="Open Sans"/>
                          <a:ea typeface="Open Sans"/>
                          <a:cs typeface="Open Sans"/>
                          <a:sym typeface="Open Sans"/>
                        </a:rPr>
                        <a:t> que </a:t>
                      </a:r>
                      <a:r>
                        <a:rPr lang="en-US" sz="1000" dirty="0" err="1">
                          <a:solidFill>
                            <a:schemeClr val="dk1"/>
                          </a:solidFill>
                          <a:latin typeface="Open Sans"/>
                          <a:ea typeface="Open Sans"/>
                          <a:cs typeface="Open Sans"/>
                          <a:sym typeface="Open Sans"/>
                        </a:rPr>
                        <a:t>ele</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atenda</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aos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requisitos</a:t>
                      </a:r>
                      <a:r>
                        <a:rPr lang="en-US" sz="1000" dirty="0">
                          <a:solidFill>
                            <a:schemeClr val="dk1"/>
                          </a:solidFill>
                          <a:latin typeface="Open Sans"/>
                          <a:ea typeface="Open Sans"/>
                          <a:cs typeface="Open Sans"/>
                          <a:sym typeface="Open Sans"/>
                        </a:rPr>
                        <a:t> do </a:t>
                      </a:r>
                      <a:r>
                        <a:rPr lang="en-US" sz="1000" dirty="0" err="1">
                          <a:solidFill>
                            <a:schemeClr val="dk1"/>
                          </a:solidFill>
                          <a:latin typeface="Open Sans"/>
                          <a:ea typeface="Open Sans"/>
                          <a:cs typeface="Open Sans"/>
                          <a:sym typeface="Open Sans"/>
                        </a:rPr>
                        <a:t>usuário</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US" sz="1000" dirty="0">
                          <a:solidFill>
                            <a:schemeClr val="dk1"/>
                          </a:solidFill>
                          <a:latin typeface="Open Sans"/>
                          <a:ea typeface="Open Sans"/>
                          <a:cs typeface="Open Sans"/>
                          <a:sym typeface="Open Sans"/>
                        </a:rPr>
                        <a:t>Analise do feedback</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Analisar</a:t>
                      </a:r>
                      <a:r>
                        <a:rPr lang="en-US" sz="1000" dirty="0">
                          <a:solidFill>
                            <a:schemeClr val="dk1"/>
                          </a:solidFill>
                          <a:latin typeface="Open Sans"/>
                          <a:ea typeface="Open Sans"/>
                          <a:cs typeface="Open Sans"/>
                          <a:sym typeface="Open Sans"/>
                        </a:rPr>
                        <a:t> o feedback dos </a:t>
                      </a:r>
                      <a:r>
                        <a:rPr lang="en-US" sz="1000" dirty="0" err="1">
                          <a:solidFill>
                            <a:schemeClr val="dk1"/>
                          </a:solidFill>
                          <a:latin typeface="Open Sans"/>
                          <a:ea typeface="Open Sans"/>
                          <a:cs typeface="Open Sans"/>
                          <a:sym typeface="Open Sans"/>
                        </a:rPr>
                        <a:t>usuários</a:t>
                      </a:r>
                      <a:r>
                        <a:rPr lang="en-US" sz="1000" dirty="0">
                          <a:solidFill>
                            <a:schemeClr val="dk1"/>
                          </a:solidFill>
                          <a:latin typeface="Open Sans"/>
                          <a:ea typeface="Open Sans"/>
                          <a:cs typeface="Open Sans"/>
                          <a:sym typeface="Open Sans"/>
                        </a:rPr>
                        <a:t> que </a:t>
                      </a:r>
                      <a:r>
                        <a:rPr lang="en-US" sz="1000" dirty="0" err="1">
                          <a:solidFill>
                            <a:schemeClr val="dk1"/>
                          </a:solidFill>
                          <a:latin typeface="Open Sans"/>
                          <a:ea typeface="Open Sans"/>
                          <a:cs typeface="Open Sans"/>
                          <a:sym typeface="Open Sans"/>
                        </a:rPr>
                        <a:t>usaron</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seu</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produto</a:t>
                      </a:r>
                      <a:endParaRPr lang="en-US"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US"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Visão</a:t>
            </a:r>
            <a:r>
              <a:rPr lang="en-US" dirty="0"/>
              <a:t> </a:t>
            </a:r>
            <a:r>
              <a:rPr lang="en-US" dirty="0" err="1"/>
              <a:t>geral</a:t>
            </a:r>
            <a:r>
              <a:rPr lang="en-US" dirty="0"/>
              <a:t> do </a:t>
            </a:r>
            <a:r>
              <a:rPr lang="en-US" dirty="0" err="1"/>
              <a:t>tamanho</a:t>
            </a:r>
            <a:r>
              <a:rPr lang="en-US" dirty="0"/>
              <a:t> do mercado</a:t>
            </a:r>
          </a:p>
        </p:txBody>
      </p:sp>
      <p:sp>
        <p:nvSpPr>
          <p:cNvPr id="790" name="Google Shape;790;p42"/>
          <p:cNvSpPr/>
          <p:nvPr/>
        </p:nvSpPr>
        <p:spPr>
          <a:xfrm>
            <a:off x="3511263" y="1156525"/>
            <a:ext cx="202500" cy="28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 name="Google Shape;791;p42"/>
          <p:cNvSpPr txBox="1"/>
          <p:nvPr/>
        </p:nvSpPr>
        <p:spPr>
          <a:xfrm>
            <a:off x="4839900" y="1156524"/>
            <a:ext cx="3584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solidFill>
                  <a:schemeClr val="dk1"/>
                </a:solidFill>
                <a:latin typeface="Raleway"/>
                <a:ea typeface="Raleway"/>
                <a:cs typeface="Raleway"/>
                <a:sym typeface="Raleway"/>
              </a:rPr>
              <a:t>Retângulo</a:t>
            </a:r>
            <a:r>
              <a:rPr lang="en-US" sz="1800" b="1" dirty="0">
                <a:solidFill>
                  <a:schemeClr val="dk1"/>
                </a:solidFill>
                <a:latin typeface="Raleway"/>
                <a:ea typeface="Raleway"/>
                <a:cs typeface="Raleway"/>
                <a:sym typeface="Raleway"/>
              </a:rPr>
              <a:t> </a:t>
            </a:r>
            <a:r>
              <a:rPr lang="en-US" sz="1800" b="1" dirty="0" err="1">
                <a:solidFill>
                  <a:schemeClr val="dk1"/>
                </a:solidFill>
                <a:latin typeface="Raleway"/>
                <a:ea typeface="Raleway"/>
                <a:cs typeface="Raleway"/>
                <a:sym typeface="Raleway"/>
              </a:rPr>
              <a:t>externo</a:t>
            </a:r>
            <a:endParaRPr lang="en-US" sz="1800" b="1" dirty="0">
              <a:solidFill>
                <a:schemeClr val="dk1"/>
              </a:solidFill>
              <a:latin typeface="Raleway"/>
              <a:ea typeface="Raleway"/>
              <a:cs typeface="Raleway"/>
              <a:sym typeface="Raleway"/>
            </a:endParaRPr>
          </a:p>
        </p:txBody>
      </p:sp>
      <p:sp>
        <p:nvSpPr>
          <p:cNvPr id="792" name="Google Shape;792;p42"/>
          <p:cNvSpPr txBox="1"/>
          <p:nvPr/>
        </p:nvSpPr>
        <p:spPr>
          <a:xfrm>
            <a:off x="4839900" y="1406470"/>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Inclua</a:t>
            </a:r>
            <a:r>
              <a:rPr lang="en-US" sz="1200" dirty="0">
                <a:solidFill>
                  <a:schemeClr val="dk1"/>
                </a:solidFill>
                <a:latin typeface="Open Sans"/>
                <a:ea typeface="Open Sans"/>
                <a:cs typeface="Open Sans"/>
                <a:sym typeface="Open Sans"/>
              </a:rPr>
              <a:t> o </a:t>
            </a:r>
            <a:r>
              <a:rPr lang="en-US" sz="1200" dirty="0" err="1">
                <a:solidFill>
                  <a:schemeClr val="dk1"/>
                </a:solidFill>
                <a:latin typeface="Open Sans"/>
                <a:ea typeface="Open Sans"/>
                <a:cs typeface="Open Sans"/>
                <a:sym typeface="Open Sans"/>
              </a:rPr>
              <a:t>tamanho</a:t>
            </a:r>
            <a:r>
              <a:rPr lang="en-US" sz="1200" dirty="0">
                <a:solidFill>
                  <a:schemeClr val="dk1"/>
                </a:solidFill>
                <a:latin typeface="Open Sans"/>
                <a:ea typeface="Open Sans"/>
                <a:cs typeface="Open Sans"/>
                <a:sym typeface="Open Sans"/>
              </a:rPr>
              <a:t> total do mercado, que </a:t>
            </a:r>
            <a:r>
              <a:rPr lang="en-US" sz="1200" dirty="0" err="1">
                <a:solidFill>
                  <a:schemeClr val="dk1"/>
                </a:solidFill>
                <a:latin typeface="Open Sans"/>
                <a:ea typeface="Open Sans"/>
                <a:cs typeface="Open Sans"/>
                <a:sym typeface="Open Sans"/>
              </a:rPr>
              <a:t>representa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toda</a:t>
            </a:r>
            <a:r>
              <a:rPr lang="en-US" sz="1200" dirty="0">
                <a:solidFill>
                  <a:schemeClr val="dk1"/>
                </a:solidFill>
                <a:latin typeface="Open Sans"/>
                <a:ea typeface="Open Sans"/>
                <a:cs typeface="Open Sans"/>
                <a:sym typeface="Open Sans"/>
              </a:rPr>
              <a:t> a base de </a:t>
            </a:r>
            <a:r>
              <a:rPr lang="en-US" sz="1200" dirty="0" err="1">
                <a:solidFill>
                  <a:schemeClr val="dk1"/>
                </a:solidFill>
                <a:latin typeface="Open Sans"/>
                <a:ea typeface="Open Sans"/>
                <a:cs typeface="Open Sans"/>
                <a:sym typeface="Open Sans"/>
              </a:rPr>
              <a:t>clientes</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potenciais</a:t>
            </a:r>
            <a:r>
              <a:rPr lang="en-US" sz="1200" dirty="0">
                <a:solidFill>
                  <a:schemeClr val="dk1"/>
                </a:solidFill>
                <a:latin typeface="Open Sans"/>
                <a:ea typeface="Open Sans"/>
                <a:cs typeface="Open Sans"/>
                <a:sym typeface="Open Sans"/>
              </a:rPr>
              <a:t> do </a:t>
            </a:r>
            <a:r>
              <a:rPr lang="en-US" sz="1200" dirty="0" err="1">
                <a:solidFill>
                  <a:schemeClr val="dk1"/>
                </a:solidFill>
                <a:latin typeface="Open Sans"/>
                <a:ea typeface="Open Sans"/>
                <a:cs typeface="Open Sans"/>
                <a:sym typeface="Open Sans"/>
              </a:rPr>
              <a:t>produto</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ou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serviço</a:t>
            </a:r>
            <a:endParaRPr lang="en-US" sz="1200" dirty="0">
              <a:solidFill>
                <a:schemeClr val="dk1"/>
              </a:solidFill>
              <a:latin typeface="Open Sans"/>
              <a:ea typeface="Open Sans"/>
              <a:cs typeface="Open Sans"/>
              <a:sym typeface="Open Sans"/>
            </a:endParaRPr>
          </a:p>
        </p:txBody>
      </p:sp>
      <p:sp>
        <p:nvSpPr>
          <p:cNvPr id="793" name="Google Shape;793;p42"/>
          <p:cNvSpPr txBox="1"/>
          <p:nvPr/>
        </p:nvSpPr>
        <p:spPr>
          <a:xfrm>
            <a:off x="4839900" y="2335726"/>
            <a:ext cx="3584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solidFill>
                  <a:schemeClr val="dk1"/>
                </a:solidFill>
                <a:latin typeface="Raleway"/>
                <a:ea typeface="Raleway"/>
                <a:cs typeface="Raleway"/>
                <a:sym typeface="Raleway"/>
              </a:rPr>
              <a:t>Retângulo</a:t>
            </a:r>
            <a:r>
              <a:rPr lang="en-US" sz="1800" b="1" dirty="0">
                <a:solidFill>
                  <a:schemeClr val="dk1"/>
                </a:solidFill>
                <a:latin typeface="Raleway"/>
                <a:ea typeface="Raleway"/>
                <a:cs typeface="Raleway"/>
                <a:sym typeface="Raleway"/>
              </a:rPr>
              <a:t> </a:t>
            </a:r>
            <a:r>
              <a:rPr lang="en-US" sz="1800" b="1" dirty="0" err="1">
                <a:solidFill>
                  <a:schemeClr val="dk1"/>
                </a:solidFill>
                <a:latin typeface="Raleway"/>
                <a:ea typeface="Raleway"/>
                <a:cs typeface="Raleway"/>
                <a:sym typeface="Raleway"/>
              </a:rPr>
              <a:t>médio</a:t>
            </a:r>
            <a:endParaRPr lang="en-US" sz="1800" b="1" dirty="0">
              <a:solidFill>
                <a:schemeClr val="dk1"/>
              </a:solidFill>
              <a:latin typeface="Raleway"/>
              <a:ea typeface="Raleway"/>
              <a:cs typeface="Raleway"/>
              <a:sym typeface="Raleway"/>
            </a:endParaRPr>
          </a:p>
        </p:txBody>
      </p:sp>
      <p:sp>
        <p:nvSpPr>
          <p:cNvPr id="794" name="Google Shape;794;p42"/>
          <p:cNvSpPr txBox="1"/>
          <p:nvPr/>
        </p:nvSpPr>
        <p:spPr>
          <a:xfrm>
            <a:off x="4839900" y="2585664"/>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Identifique</a:t>
            </a:r>
            <a:r>
              <a:rPr lang="en-US" sz="1200" dirty="0">
                <a:solidFill>
                  <a:schemeClr val="dk1"/>
                </a:solidFill>
                <a:latin typeface="Open Sans"/>
                <a:ea typeface="Open Sans"/>
                <a:cs typeface="Open Sans"/>
                <a:sym typeface="Open Sans"/>
              </a:rPr>
              <a:t> o mercado-</a:t>
            </a:r>
            <a:r>
              <a:rPr lang="en-US" sz="1200" dirty="0" err="1">
                <a:solidFill>
                  <a:schemeClr val="dk1"/>
                </a:solidFill>
                <a:latin typeface="Open Sans"/>
                <a:ea typeface="Open Sans"/>
                <a:cs typeface="Open Sans"/>
                <a:sym typeface="Open Sans"/>
              </a:rPr>
              <a:t>alvo</a:t>
            </a:r>
            <a:r>
              <a:rPr lang="en-US" sz="1200" dirty="0">
                <a:solidFill>
                  <a:schemeClr val="dk1"/>
                </a:solidFill>
                <a:latin typeface="Open Sans"/>
                <a:ea typeface="Open Sans"/>
                <a:cs typeface="Open Sans"/>
                <a:sym typeface="Open Sans"/>
              </a:rPr>
              <a:t> do </a:t>
            </a:r>
            <a:r>
              <a:rPr lang="en-US" sz="1200" dirty="0" err="1">
                <a:solidFill>
                  <a:schemeClr val="dk1"/>
                </a:solidFill>
                <a:latin typeface="Open Sans"/>
                <a:ea typeface="Open Sans"/>
                <a:cs typeface="Open Sans"/>
                <a:sym typeface="Open Sans"/>
              </a:rPr>
              <a:t>produto</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ou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serviço</a:t>
            </a:r>
            <a:r>
              <a:rPr lang="en-US" sz="1200" dirty="0">
                <a:solidFill>
                  <a:schemeClr val="dk1"/>
                </a:solidFill>
                <a:latin typeface="Open Sans"/>
                <a:ea typeface="Open Sans"/>
                <a:cs typeface="Open Sans"/>
                <a:sym typeface="Open Sans"/>
              </a:rPr>
              <a:t>, que </a:t>
            </a:r>
            <a:r>
              <a:rPr lang="en-US" sz="1200" dirty="0" err="1">
                <a:solidFill>
                  <a:schemeClr val="dk1"/>
                </a:solidFill>
                <a:latin typeface="Open Sans"/>
                <a:ea typeface="Open Sans"/>
                <a:cs typeface="Open Sans"/>
                <a:sym typeface="Open Sans"/>
              </a:rPr>
              <a:t>pode</a:t>
            </a:r>
            <a:r>
              <a:rPr lang="en-US" sz="1200" dirty="0">
                <a:solidFill>
                  <a:schemeClr val="dk1"/>
                </a:solidFill>
                <a:latin typeface="Open Sans"/>
                <a:ea typeface="Open Sans"/>
                <a:cs typeface="Open Sans"/>
                <a:sym typeface="Open Sans"/>
              </a:rPr>
              <a:t> ser um </a:t>
            </a:r>
            <a:r>
              <a:rPr lang="en-US" sz="1200" dirty="0" err="1">
                <a:solidFill>
                  <a:schemeClr val="dk1"/>
                </a:solidFill>
                <a:latin typeface="Open Sans"/>
                <a:ea typeface="Open Sans"/>
                <a:cs typeface="Open Sans"/>
                <a:sym typeface="Open Sans"/>
              </a:rPr>
              <a:t>subconjunto</a:t>
            </a:r>
            <a:r>
              <a:rPr lang="en-US" sz="1200" dirty="0">
                <a:solidFill>
                  <a:schemeClr val="dk1"/>
                </a:solidFill>
                <a:latin typeface="Open Sans"/>
                <a:ea typeface="Open Sans"/>
                <a:cs typeface="Open Sans"/>
                <a:sym typeface="Open Sans"/>
              </a:rPr>
              <a:t> do mercado total. </a:t>
            </a:r>
            <a:r>
              <a:rPr lang="en-US" sz="1200" dirty="0" err="1">
                <a:solidFill>
                  <a:schemeClr val="dk1"/>
                </a:solidFill>
                <a:latin typeface="Open Sans"/>
                <a:ea typeface="Open Sans"/>
                <a:cs typeface="Open Sans"/>
                <a:sym typeface="Open Sans"/>
              </a:rPr>
              <a:t>Isso</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pode</a:t>
            </a:r>
            <a:r>
              <a:rPr lang="en-US" sz="1200" dirty="0">
                <a:solidFill>
                  <a:schemeClr val="dk1"/>
                </a:solidFill>
                <a:latin typeface="Open Sans"/>
                <a:ea typeface="Open Sans"/>
                <a:cs typeface="Open Sans"/>
                <a:sym typeface="Open Sans"/>
              </a:rPr>
              <a:t> se </a:t>
            </a:r>
            <a:r>
              <a:rPr lang="en-US" sz="1200" dirty="0" err="1">
                <a:solidFill>
                  <a:schemeClr val="dk1"/>
                </a:solidFill>
                <a:latin typeface="Open Sans"/>
                <a:ea typeface="Open Sans"/>
                <a:cs typeface="Open Sans"/>
                <a:sym typeface="Open Sans"/>
              </a:rPr>
              <a:t>basear</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em</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fatores</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como</a:t>
            </a:r>
            <a:r>
              <a:rPr lang="en-US" sz="1200" dirty="0">
                <a:solidFill>
                  <a:schemeClr val="dk1"/>
                </a:solidFill>
                <a:latin typeface="Open Sans"/>
                <a:ea typeface="Open Sans"/>
                <a:cs typeface="Open Sans"/>
                <a:sym typeface="Open Sans"/>
              </a:rPr>
              <a:t> dados </a:t>
            </a:r>
            <a:r>
              <a:rPr lang="en-US" sz="1200" dirty="0" err="1">
                <a:solidFill>
                  <a:schemeClr val="dk1"/>
                </a:solidFill>
                <a:latin typeface="Open Sans"/>
                <a:ea typeface="Open Sans"/>
                <a:cs typeface="Open Sans"/>
                <a:sym typeface="Open Sans"/>
              </a:rPr>
              <a:t>demográficos</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ou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geográficos</a:t>
            </a:r>
            <a:endParaRPr lang="en-US" sz="1200" dirty="0">
              <a:solidFill>
                <a:schemeClr val="dk1"/>
              </a:solidFill>
              <a:latin typeface="Open Sans"/>
              <a:ea typeface="Open Sans"/>
              <a:cs typeface="Open Sans"/>
              <a:sym typeface="Open Sans"/>
            </a:endParaRPr>
          </a:p>
        </p:txBody>
      </p:sp>
      <p:sp>
        <p:nvSpPr>
          <p:cNvPr id="795" name="Google Shape;795;p42"/>
          <p:cNvSpPr txBox="1"/>
          <p:nvPr/>
        </p:nvSpPr>
        <p:spPr>
          <a:xfrm>
            <a:off x="4839900" y="3514925"/>
            <a:ext cx="3584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solidFill>
                  <a:schemeClr val="dk1"/>
                </a:solidFill>
                <a:latin typeface="Raleway"/>
                <a:ea typeface="Raleway"/>
                <a:cs typeface="Raleway"/>
                <a:sym typeface="Raleway"/>
              </a:rPr>
              <a:t>Retângulo</a:t>
            </a:r>
            <a:r>
              <a:rPr lang="en-US" sz="1800" b="1" dirty="0">
                <a:solidFill>
                  <a:schemeClr val="dk1"/>
                </a:solidFill>
                <a:latin typeface="Raleway"/>
                <a:ea typeface="Raleway"/>
                <a:cs typeface="Raleway"/>
                <a:sym typeface="Raleway"/>
              </a:rPr>
              <a:t> </a:t>
            </a:r>
            <a:r>
              <a:rPr lang="en-US" sz="1800" b="1" dirty="0" err="1">
                <a:solidFill>
                  <a:schemeClr val="dk1"/>
                </a:solidFill>
                <a:latin typeface="Raleway"/>
                <a:ea typeface="Raleway"/>
                <a:cs typeface="Raleway"/>
                <a:sym typeface="Raleway"/>
              </a:rPr>
              <a:t>interno</a:t>
            </a:r>
            <a:endParaRPr lang="en-US" sz="1800" b="1" dirty="0">
              <a:solidFill>
                <a:schemeClr val="dk1"/>
              </a:solidFill>
              <a:latin typeface="Raleway"/>
              <a:ea typeface="Raleway"/>
              <a:cs typeface="Raleway"/>
              <a:sym typeface="Raleway"/>
            </a:endParaRPr>
          </a:p>
        </p:txBody>
      </p:sp>
      <p:sp>
        <p:nvSpPr>
          <p:cNvPr id="796" name="Google Shape;796;p42"/>
          <p:cNvSpPr txBox="1"/>
          <p:nvPr/>
        </p:nvSpPr>
        <p:spPr>
          <a:xfrm>
            <a:off x="4839900" y="3764892"/>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Indique</a:t>
            </a:r>
            <a:r>
              <a:rPr lang="en-US" sz="1200" dirty="0">
                <a:solidFill>
                  <a:schemeClr val="dk1"/>
                </a:solidFill>
                <a:latin typeface="Open Sans"/>
                <a:ea typeface="Open Sans"/>
                <a:cs typeface="Open Sans"/>
                <a:sym typeface="Open Sans"/>
              </a:rPr>
              <a:t> o </a:t>
            </a:r>
            <a:r>
              <a:rPr lang="en-US" sz="1200" dirty="0" err="1">
                <a:solidFill>
                  <a:schemeClr val="dk1"/>
                </a:solidFill>
                <a:latin typeface="Open Sans"/>
                <a:ea typeface="Open Sans"/>
                <a:cs typeface="Open Sans"/>
                <a:sym typeface="Open Sans"/>
              </a:rPr>
              <a:t>tamanho</a:t>
            </a:r>
            <a:r>
              <a:rPr lang="en-US" sz="1200" dirty="0">
                <a:solidFill>
                  <a:schemeClr val="dk1"/>
                </a:solidFill>
                <a:latin typeface="Open Sans"/>
                <a:ea typeface="Open Sans"/>
                <a:cs typeface="Open Sans"/>
                <a:sym typeface="Open Sans"/>
              </a:rPr>
              <a:t> do mercado </a:t>
            </a:r>
            <a:r>
              <a:rPr lang="en-US" sz="1200" dirty="0" err="1">
                <a:solidFill>
                  <a:schemeClr val="dk1"/>
                </a:solidFill>
                <a:latin typeface="Open Sans"/>
                <a:ea typeface="Open Sans"/>
                <a:cs typeface="Open Sans"/>
                <a:sym typeface="Open Sans"/>
              </a:rPr>
              <a:t>atual</a:t>
            </a:r>
            <a:r>
              <a:rPr lang="en-US" sz="1200" dirty="0">
                <a:solidFill>
                  <a:schemeClr val="dk1"/>
                </a:solidFill>
                <a:latin typeface="Open Sans"/>
                <a:ea typeface="Open Sans"/>
                <a:cs typeface="Open Sans"/>
                <a:sym typeface="Open Sans"/>
              </a:rPr>
              <a:t>, que </a:t>
            </a:r>
            <a:r>
              <a:rPr lang="en-US" sz="1200" dirty="0" err="1">
                <a:solidFill>
                  <a:schemeClr val="dk1"/>
                </a:solidFill>
                <a:latin typeface="Open Sans"/>
                <a:ea typeface="Open Sans"/>
                <a:cs typeface="Open Sans"/>
                <a:sym typeface="Open Sans"/>
              </a:rPr>
              <a:t>representa</a:t>
            </a:r>
            <a:r>
              <a:rPr lang="en-US" sz="1200" dirty="0">
                <a:solidFill>
                  <a:schemeClr val="dk1"/>
                </a:solidFill>
                <a:latin typeface="Open Sans"/>
                <a:ea typeface="Open Sans"/>
                <a:cs typeface="Open Sans"/>
                <a:sym typeface="Open Sans"/>
              </a:rPr>
              <a:t> a </a:t>
            </a:r>
            <a:r>
              <a:rPr lang="en-US" sz="1200" dirty="0" err="1">
                <a:solidFill>
                  <a:schemeClr val="dk1"/>
                </a:solidFill>
                <a:latin typeface="Open Sans"/>
                <a:ea typeface="Open Sans"/>
                <a:cs typeface="Open Sans"/>
                <a:sym typeface="Open Sans"/>
              </a:rPr>
              <a:t>parte</a:t>
            </a:r>
            <a:r>
              <a:rPr lang="en-US" sz="1200" dirty="0">
                <a:solidFill>
                  <a:schemeClr val="dk1"/>
                </a:solidFill>
                <a:latin typeface="Open Sans"/>
                <a:ea typeface="Open Sans"/>
                <a:cs typeface="Open Sans"/>
                <a:sym typeface="Open Sans"/>
              </a:rPr>
              <a:t> do mercado-</a:t>
            </a:r>
            <a:r>
              <a:rPr lang="en-US" sz="1200" dirty="0" err="1">
                <a:solidFill>
                  <a:schemeClr val="dk1"/>
                </a:solidFill>
                <a:latin typeface="Open Sans"/>
                <a:ea typeface="Open Sans"/>
                <a:cs typeface="Open Sans"/>
                <a:sym typeface="Open Sans"/>
              </a:rPr>
              <a:t>alvo</a:t>
            </a:r>
            <a:r>
              <a:rPr lang="en-US" sz="1200" dirty="0">
                <a:solidFill>
                  <a:schemeClr val="dk1"/>
                </a:solidFill>
                <a:latin typeface="Open Sans"/>
                <a:ea typeface="Open Sans"/>
                <a:cs typeface="Open Sans"/>
                <a:sym typeface="Open Sans"/>
              </a:rPr>
              <a:t> que a </a:t>
            </a:r>
            <a:r>
              <a:rPr lang="en-US" sz="1200" dirty="0" err="1">
                <a:solidFill>
                  <a:schemeClr val="dk1"/>
                </a:solidFill>
                <a:latin typeface="Open Sans"/>
                <a:ea typeface="Open Sans"/>
                <a:cs typeface="Open Sans"/>
                <a:sym typeface="Open Sans"/>
              </a:rPr>
              <a:t>empresa</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conseguiu</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capturar</a:t>
            </a:r>
            <a:r>
              <a:rPr lang="en-US" sz="1200" dirty="0">
                <a:solidFill>
                  <a:schemeClr val="dk1"/>
                </a:solidFill>
                <a:latin typeface="Open Sans"/>
                <a:ea typeface="Open Sans"/>
                <a:cs typeface="Open Sans"/>
                <a:sym typeface="Open Sans"/>
              </a:rPr>
              <a:t> com </a:t>
            </a:r>
            <a:r>
              <a:rPr lang="en-US" sz="1200" dirty="0" err="1">
                <a:solidFill>
                  <a:schemeClr val="dk1"/>
                </a:solidFill>
                <a:latin typeface="Open Sans"/>
                <a:ea typeface="Open Sans"/>
                <a:cs typeface="Open Sans"/>
                <a:sym typeface="Open Sans"/>
              </a:rPr>
              <a:t>sucesso</a:t>
            </a:r>
            <a:endParaRPr lang="en-US" sz="1200" dirty="0">
              <a:solidFill>
                <a:schemeClr val="dk1"/>
              </a:solidFill>
              <a:latin typeface="Open Sans"/>
              <a:ea typeface="Open Sans"/>
              <a:cs typeface="Open Sans"/>
              <a:sym typeface="Open Sans"/>
            </a:endParaRPr>
          </a:p>
        </p:txBody>
      </p:sp>
      <p:sp>
        <p:nvSpPr>
          <p:cNvPr id="797" name="Google Shape;797;p42"/>
          <p:cNvSpPr/>
          <p:nvPr/>
        </p:nvSpPr>
        <p:spPr>
          <a:xfrm>
            <a:off x="3511263" y="2335725"/>
            <a:ext cx="202500" cy="28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 name="Google Shape;798;p42"/>
          <p:cNvSpPr/>
          <p:nvPr/>
        </p:nvSpPr>
        <p:spPr>
          <a:xfrm>
            <a:off x="3511263" y="3514925"/>
            <a:ext cx="202500" cy="28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 name="Google Shape;799;p42"/>
          <p:cNvSpPr/>
          <p:nvPr/>
        </p:nvSpPr>
        <p:spPr>
          <a:xfrm>
            <a:off x="972125" y="1267175"/>
            <a:ext cx="2260500" cy="30873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0" name="Google Shape;800;p42"/>
          <p:cNvSpPr/>
          <p:nvPr/>
        </p:nvSpPr>
        <p:spPr>
          <a:xfrm>
            <a:off x="1750418" y="2330126"/>
            <a:ext cx="1482000" cy="2024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 name="Google Shape;801;p42"/>
          <p:cNvSpPr/>
          <p:nvPr/>
        </p:nvSpPr>
        <p:spPr>
          <a:xfrm>
            <a:off x="2402829" y="3221251"/>
            <a:ext cx="829500" cy="11331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2" name="Google Shape;802;p42"/>
          <p:cNvSpPr/>
          <p:nvPr/>
        </p:nvSpPr>
        <p:spPr>
          <a:xfrm>
            <a:off x="3816375" y="3506068"/>
            <a:ext cx="947400" cy="3969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sz="1700" b="1" dirty="0">
                <a:solidFill>
                  <a:schemeClr val="lt1"/>
                </a:solidFill>
                <a:latin typeface="Raleway"/>
                <a:ea typeface="Raleway"/>
                <a:cs typeface="Raleway"/>
                <a:sym typeface="Raleway"/>
              </a:rPr>
              <a:t>$5M</a:t>
            </a:r>
          </a:p>
        </p:txBody>
      </p:sp>
      <p:sp>
        <p:nvSpPr>
          <p:cNvPr id="803" name="Google Shape;803;p42"/>
          <p:cNvSpPr/>
          <p:nvPr/>
        </p:nvSpPr>
        <p:spPr>
          <a:xfrm>
            <a:off x="3816375" y="2331288"/>
            <a:ext cx="947400" cy="3969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sz="1700" b="1" dirty="0">
                <a:solidFill>
                  <a:schemeClr val="dk1"/>
                </a:solidFill>
                <a:latin typeface="Raleway"/>
                <a:ea typeface="Raleway"/>
                <a:cs typeface="Raleway"/>
                <a:sym typeface="Raleway"/>
              </a:rPr>
              <a:t>$20M</a:t>
            </a:r>
          </a:p>
        </p:txBody>
      </p:sp>
      <p:sp>
        <p:nvSpPr>
          <p:cNvPr id="804" name="Google Shape;804;p42"/>
          <p:cNvSpPr/>
          <p:nvPr/>
        </p:nvSpPr>
        <p:spPr>
          <a:xfrm>
            <a:off x="3816375" y="1156525"/>
            <a:ext cx="947400" cy="3969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sz="1700" b="1" dirty="0">
                <a:solidFill>
                  <a:schemeClr val="dk1"/>
                </a:solidFill>
                <a:latin typeface="Raleway"/>
                <a:ea typeface="Raleway"/>
                <a:cs typeface="Raleway"/>
                <a:sym typeface="Raleway"/>
              </a:rPr>
              <a:t>$100M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Conteúdo</a:t>
            </a:r>
            <a:r>
              <a:rPr lang="en-US" dirty="0"/>
              <a:t> </a:t>
            </a:r>
            <a:r>
              <a:rPr lang="en-US" dirty="0" err="1"/>
              <a:t>deste</a:t>
            </a:r>
            <a:r>
              <a:rPr lang="en-US" dirty="0"/>
              <a:t> </a:t>
            </a:r>
            <a:r>
              <a:rPr lang="en-US" dirty="0" err="1"/>
              <a:t>modelo</a:t>
            </a:r>
            <a:endParaRPr lang="en-US" dirty="0"/>
          </a:p>
        </p:txBody>
      </p:sp>
      <p:sp>
        <p:nvSpPr>
          <p:cNvPr id="256" name="Google Shape;256;p27"/>
          <p:cNvSpPr txBox="1">
            <a:spLocks noGrp="1"/>
          </p:cNvSpPr>
          <p:nvPr>
            <p:ph type="subTitle" idx="1"/>
          </p:nvPr>
        </p:nvSpPr>
        <p:spPr>
          <a:xfrm>
            <a:off x="1919100" y="1128850"/>
            <a:ext cx="53058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Você</a:t>
            </a:r>
            <a:r>
              <a:rPr lang="en-US" dirty="0"/>
              <a:t> </a:t>
            </a:r>
            <a:r>
              <a:rPr lang="en-US" dirty="0" err="1"/>
              <a:t>pode</a:t>
            </a:r>
            <a:r>
              <a:rPr lang="en-US" dirty="0"/>
              <a:t> </a:t>
            </a:r>
            <a:r>
              <a:rPr lang="en-US" dirty="0" err="1"/>
              <a:t>excluir</a:t>
            </a:r>
            <a:r>
              <a:rPr lang="en-US" dirty="0"/>
              <a:t> </a:t>
            </a:r>
            <a:r>
              <a:rPr lang="en-US" dirty="0" err="1"/>
              <a:t>este</a:t>
            </a:r>
            <a:r>
              <a:rPr lang="en-US" dirty="0"/>
              <a:t> slide </a:t>
            </a:r>
            <a:r>
              <a:rPr lang="en-US" dirty="0" err="1"/>
              <a:t>quando</a:t>
            </a:r>
            <a:r>
              <a:rPr lang="en-US" dirty="0"/>
              <a:t> </a:t>
            </a:r>
            <a:r>
              <a:rPr lang="en-US" dirty="0" err="1"/>
              <a:t>terminar</a:t>
            </a:r>
            <a:r>
              <a:rPr lang="en-US" dirty="0"/>
              <a:t> de </a:t>
            </a:r>
            <a:r>
              <a:rPr lang="en-US" dirty="0" err="1"/>
              <a:t>editar</a:t>
            </a:r>
            <a:r>
              <a:rPr lang="en-US" dirty="0"/>
              <a:t> o </a:t>
            </a:r>
            <a:r>
              <a:rPr lang="en-US" dirty="0" err="1"/>
              <a:t>modelo</a:t>
            </a:r>
            <a:endParaRPr lang="en-US" dirty="0"/>
          </a:p>
        </p:txBody>
      </p:sp>
      <p:graphicFrame>
        <p:nvGraphicFramePr>
          <p:cNvPr id="257" name="Google Shape;257;p27"/>
          <p:cNvGraphicFramePr/>
          <p:nvPr>
            <p:extLst>
              <p:ext uri="{D42A27DB-BD31-4B8C-83A1-F6EECF244321}">
                <p14:modId xmlns:p14="http://schemas.microsoft.com/office/powerpoint/2010/main" val="2647476080"/>
              </p:ext>
            </p:extLst>
          </p:nvPr>
        </p:nvGraphicFramePr>
        <p:xfrm>
          <a:off x="719988" y="1609275"/>
          <a:ext cx="7704000" cy="2240150"/>
        </p:xfrm>
        <a:graphic>
          <a:graphicData uri="http://schemas.openxmlformats.org/drawingml/2006/table">
            <a:tbl>
              <a:tblPr>
                <a:noFill/>
                <a:tableStyleId>{F8FD929B-498D-446E-908A-B60348A5627F}</a:tableStyleId>
              </a:tblPr>
              <a:tblGrid>
                <a:gridCol w="2125975">
                  <a:extLst>
                    <a:ext uri="{9D8B030D-6E8A-4147-A177-3AD203B41FA5}">
                      <a16:colId xmlns:a16="http://schemas.microsoft.com/office/drawing/2014/main" val="20000"/>
                    </a:ext>
                  </a:extLst>
                </a:gridCol>
                <a:gridCol w="55780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000" u="sng" dirty="0">
                          <a:solidFill>
                            <a:schemeClr val="dk1"/>
                          </a:solidFill>
                          <a:latin typeface="Fira Sans Medium"/>
                          <a:ea typeface="Fira Sans Medium"/>
                          <a:cs typeface="Fira Sans Medium"/>
                          <a:sym typeface="Fira Sans Medium"/>
                          <a:hlinkClick r:id="rId3" action="ppaction://hlinksldjump">
                            <a:extLst>
                              <a:ext uri="{A12FA001-AC4F-418D-AE19-62706E023703}">
                                <ahyp:hlinkClr xmlns:ahyp="http://schemas.microsoft.com/office/drawing/2018/hyperlinkcolor" val="tx"/>
                              </a:ext>
                            </a:extLst>
                          </a:hlinkClick>
                        </a:rPr>
                        <a:t>Fontes</a:t>
                      </a:r>
                      <a:endParaRPr lang="en-US" sz="1000" u="sng"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en-US" sz="1000" dirty="0">
                          <a:solidFill>
                            <a:schemeClr val="dk1"/>
                          </a:solidFill>
                          <a:latin typeface="Open Sans"/>
                          <a:ea typeface="Open Sans"/>
                          <a:cs typeface="Open Sans"/>
                          <a:sym typeface="Open Sans"/>
                        </a:rPr>
                        <a:t>Para </a:t>
                      </a:r>
                      <a:r>
                        <a:rPr lang="en-US" sz="1000" dirty="0" err="1">
                          <a:solidFill>
                            <a:schemeClr val="dk1"/>
                          </a:solidFill>
                          <a:latin typeface="Open Sans"/>
                          <a:ea typeface="Open Sans"/>
                          <a:cs typeface="Open Sans"/>
                          <a:sym typeface="Open Sans"/>
                        </a:rPr>
                        <a:t>visualizar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este</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modelo</a:t>
                      </a:r>
                      <a:r>
                        <a:rPr lang="en-US" sz="1000" dirty="0">
                          <a:solidFill>
                            <a:schemeClr val="dk1"/>
                          </a:solidFill>
                          <a:latin typeface="Open Sans"/>
                          <a:ea typeface="Open Sans"/>
                          <a:cs typeface="Open Sans"/>
                          <a:sym typeface="Open Sans"/>
                        </a:rPr>
                        <a:t> no PowerPoint com as </a:t>
                      </a:r>
                      <a:r>
                        <a:rPr lang="en-US" sz="1000" dirty="0" err="1">
                          <a:solidFill>
                            <a:schemeClr val="dk1"/>
                          </a:solidFill>
                          <a:latin typeface="Open Sans"/>
                          <a:ea typeface="Open Sans"/>
                          <a:cs typeface="Open Sans"/>
                          <a:sym typeface="Open Sans"/>
                        </a:rPr>
                        <a:t>fontes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corretas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baixe</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instale</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em</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seu</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computador</a:t>
                      </a:r>
                      <a:r>
                        <a:rPr lang="en-US" sz="1000" dirty="0">
                          <a:solidFill>
                            <a:schemeClr val="dk1"/>
                          </a:solidFill>
                          <a:latin typeface="Open Sans"/>
                          <a:ea typeface="Open Sans"/>
                          <a:cs typeface="Open Sans"/>
                          <a:sym typeface="Open Sans"/>
                        </a:rPr>
                        <a:t> as </a:t>
                      </a:r>
                      <a:r>
                        <a:rPr lang="en-US" sz="1000" dirty="0" err="1">
                          <a:solidFill>
                            <a:schemeClr val="dk1"/>
                          </a:solidFill>
                          <a:latin typeface="Open Sans"/>
                          <a:ea typeface="Open Sans"/>
                          <a:cs typeface="Open Sans"/>
                          <a:sym typeface="Open Sans"/>
                        </a:rPr>
                        <a:t>fontes</a:t>
                      </a:r>
                      <a:r>
                        <a:rPr lang="en-US" sz="1000" dirty="0">
                          <a:solidFill>
                            <a:schemeClr val="dk1"/>
                          </a:solidFill>
                          <a:latin typeface="Open Sans"/>
                          <a:ea typeface="Open Sans"/>
                          <a:cs typeface="Open Sans"/>
                          <a:sym typeface="Open Sans"/>
                        </a:rPr>
                        <a:t> que </a:t>
                      </a:r>
                      <a:r>
                        <a:rPr lang="en-US" sz="1000" dirty="0" err="1">
                          <a:solidFill>
                            <a:schemeClr val="dk1"/>
                          </a:solidFill>
                          <a:latin typeface="Open Sans"/>
                          <a:ea typeface="Open Sans"/>
                          <a:cs typeface="Open Sans"/>
                          <a:sym typeface="Open Sans"/>
                        </a:rPr>
                        <a:t>usamos</a:t>
                      </a:r>
                      <a:endParaRPr lang="en-US" sz="1000"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000" u="sng" dirty="0">
                          <a:solidFill>
                            <a:schemeClr val="dk1"/>
                          </a:solidFill>
                          <a:latin typeface="Fira Sans Medium"/>
                          <a:ea typeface="Fira Sans Medium"/>
                          <a:cs typeface="Fira Sans Medium"/>
                          <a:sym typeface="Fira Sans Medium"/>
                          <a:hlinkClick r:id="rId4" action="ppaction://hlinksldjump">
                            <a:extLst>
                              <a:ext uri="{A12FA001-AC4F-418D-AE19-62706E023703}">
                                <ahyp:hlinkClr xmlns:ahyp="http://schemas.microsoft.com/office/drawing/2018/hyperlinkcolor" val="tx"/>
                              </a:ext>
                            </a:extLst>
                          </a:hlinkClick>
                        </a:rPr>
                        <a:t>Recursos usados</a:t>
                      </a:r>
                      <a:r>
                        <a:rPr lang="en-US" sz="1000" dirty="0">
                          <a:solidFill>
                            <a:schemeClr val="dk1"/>
                          </a:solidFill>
                          <a:latin typeface="Fira Sans Medium"/>
                          <a:ea typeface="Fira Sans Medium"/>
                          <a:cs typeface="Fira Sans Medium"/>
                          <a:sym typeface="Fira Sans Medium"/>
                        </a:rPr>
                        <a:t> e </a:t>
                      </a:r>
                      <a:r>
                        <a:rPr lang="en-US" sz="1000" u="sng" dirty="0">
                          <a:solidFill>
                            <a:schemeClr val="dk1"/>
                          </a:solidFill>
                          <a:latin typeface="Fira Sans Medium"/>
                          <a:ea typeface="Fira Sans Medium"/>
                          <a:cs typeface="Fira Sans Medium"/>
                          <a:sym typeface="Fira Sans Medium"/>
                          <a:hlinkClick r:id="rId5" action="ppaction://hlinksldjump">
                            <a:extLst>
                              <a:ext uri="{A12FA001-AC4F-418D-AE19-62706E023703}">
                                <ahyp:hlinkClr xmlns:ahyp="http://schemas.microsoft.com/office/drawing/2018/hyperlinkcolor" val="tx"/>
                              </a:ext>
                            </a:extLst>
                          </a:hlinkClick>
                        </a:rPr>
                        <a:t>alternativos</a:t>
                      </a:r>
                      <a:endParaRPr lang="en-US" sz="1000" u="sng"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marR="0" lvl="0" indent="0" algn="l" rtl="0">
                        <a:lnSpc>
                          <a:spcPct val="100000"/>
                        </a:lnSpc>
                        <a:spcBef>
                          <a:spcPts val="0"/>
                        </a:spcBef>
                        <a:spcAft>
                          <a:spcPts val="1600"/>
                        </a:spcAft>
                        <a:buNone/>
                      </a:pPr>
                      <a:r>
                        <a:rPr lang="en-US" sz="1000" dirty="0" err="1">
                          <a:solidFill>
                            <a:schemeClr val="dk1"/>
                          </a:solidFill>
                          <a:latin typeface="Open Sans"/>
                          <a:ea typeface="Open Sans"/>
                          <a:cs typeface="Open Sans"/>
                          <a:sym typeface="Open Sans"/>
                        </a:rPr>
                        <a:t>Recursos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gráficos</a:t>
                      </a:r>
                      <a:r>
                        <a:rPr lang="en-US" sz="1000" dirty="0">
                          <a:solidFill>
                            <a:schemeClr val="dk1"/>
                          </a:solidFill>
                          <a:latin typeface="Open Sans"/>
                          <a:ea typeface="Open Sans"/>
                          <a:cs typeface="Open Sans"/>
                          <a:sym typeface="Open Sans"/>
                        </a:rPr>
                        <a:t> que </a:t>
                      </a:r>
                      <a:r>
                        <a:rPr lang="en-US" sz="1000" dirty="0" err="1">
                          <a:solidFill>
                            <a:schemeClr val="dk1"/>
                          </a:solidFill>
                          <a:latin typeface="Open Sans"/>
                          <a:ea typeface="Open Sans"/>
                          <a:cs typeface="Open Sans"/>
                          <a:sym typeface="Open Sans"/>
                        </a:rPr>
                        <a:t>combinam</a:t>
                      </a:r>
                      <a:r>
                        <a:rPr lang="en-US" sz="1000" dirty="0">
                          <a:solidFill>
                            <a:schemeClr val="dk1"/>
                          </a:solidFill>
                          <a:latin typeface="Open Sans"/>
                          <a:ea typeface="Open Sans"/>
                          <a:cs typeface="Open Sans"/>
                          <a:sym typeface="Open Sans"/>
                        </a:rPr>
                        <a:t> com o </a:t>
                      </a:r>
                      <a:r>
                        <a:rPr lang="en-US" sz="1000" dirty="0" err="1">
                          <a:solidFill>
                            <a:schemeClr val="dk1"/>
                          </a:solidFill>
                          <a:latin typeface="Open Sans"/>
                          <a:ea typeface="Open Sans"/>
                          <a:cs typeface="Open Sans"/>
                          <a:sym typeface="Open Sans"/>
                        </a:rPr>
                        <a:t>estilo</a:t>
                      </a:r>
                      <a:r>
                        <a:rPr lang="en-US" sz="1000" dirty="0">
                          <a:solidFill>
                            <a:schemeClr val="dk1"/>
                          </a:solidFill>
                          <a:latin typeface="Open Sans"/>
                          <a:ea typeface="Open Sans"/>
                          <a:cs typeface="Open Sans"/>
                          <a:sym typeface="Open Sans"/>
                        </a:rPr>
                        <a:t> do </a:t>
                      </a:r>
                      <a:r>
                        <a:rPr lang="en-US" sz="1000" dirty="0" err="1">
                          <a:solidFill>
                            <a:schemeClr val="dk1"/>
                          </a:solidFill>
                          <a:latin typeface="Open Sans"/>
                          <a:ea typeface="Open Sans"/>
                          <a:cs typeface="Open Sans"/>
                          <a:sym typeface="Open Sans"/>
                        </a:rPr>
                        <a:t>modelo</a:t>
                      </a:r>
                      <a:endParaRPr lang="en-US" sz="1000"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000" u="sng" dirty="0">
                          <a:solidFill>
                            <a:schemeClr val="dk1"/>
                          </a:solidFill>
                          <a:latin typeface="Fira Sans Medium"/>
                          <a:ea typeface="Fira Sans Medium"/>
                          <a:cs typeface="Fira Sans Medium"/>
                          <a:sym typeface="Fira Sans Medium"/>
                          <a:hlinkClick r:id="rId6" action="ppaction://hlinksldjump">
                            <a:extLst>
                              <a:ext uri="{A12FA001-AC4F-418D-AE19-62706E023703}">
                                <ahyp:hlinkClr xmlns:ahyp="http://schemas.microsoft.com/office/drawing/2018/hyperlinkcolor" val="tx"/>
                              </a:ext>
                            </a:extLst>
                          </a:hlinkClick>
                        </a:rPr>
                        <a:t>Slide de agradecimento</a:t>
                      </a:r>
                      <a:endParaRPr lang="en-US" sz="1000" u="sng"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en-US" sz="1000" dirty="0" err="1">
                          <a:solidFill>
                            <a:schemeClr val="dk1"/>
                          </a:solidFill>
                          <a:latin typeface="Open Sans"/>
                          <a:ea typeface="Open Sans"/>
                          <a:cs typeface="Open Sans"/>
                          <a:sym typeface="Open Sans"/>
                        </a:rPr>
                        <a:t>Você</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deve</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manter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esse</a:t>
                      </a:r>
                      <a:r>
                        <a:rPr lang="en-US" sz="1000" dirty="0">
                          <a:solidFill>
                            <a:schemeClr val="dk1"/>
                          </a:solidFill>
                          <a:latin typeface="Open Sans"/>
                          <a:ea typeface="Open Sans"/>
                          <a:cs typeface="Open Sans"/>
                          <a:sym typeface="Open Sans"/>
                        </a:rPr>
                        <a:t> slide para </a:t>
                      </a:r>
                      <a:r>
                        <a:rPr lang="en-US" sz="1000" dirty="0" err="1">
                          <a:solidFill>
                            <a:schemeClr val="dk1"/>
                          </a:solidFill>
                          <a:latin typeface="Open Sans"/>
                          <a:ea typeface="Open Sans"/>
                          <a:cs typeface="Open Sans"/>
                          <a:sym typeface="Open Sans"/>
                        </a:rPr>
                        <a:t>nos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dar</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devidos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créditos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pelo</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nosso</a:t>
                      </a:r>
                      <a:r>
                        <a:rPr lang="en-US" sz="1000" dirty="0">
                          <a:solidFill>
                            <a:schemeClr val="dk1"/>
                          </a:solidFill>
                          <a:latin typeface="Open Sans"/>
                          <a:ea typeface="Open Sans"/>
                          <a:cs typeface="Open Sans"/>
                          <a:sym typeface="Open Sans"/>
                        </a:rPr>
                        <a:t> design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US" sz="1000" u="sng" dirty="0">
                          <a:solidFill>
                            <a:schemeClr val="dk1"/>
                          </a:solidFill>
                          <a:latin typeface="Fira Sans Medium"/>
                          <a:ea typeface="Fira Sans Medium"/>
                          <a:cs typeface="Fira Sans Medium"/>
                          <a:sym typeface="Fira Sans Medium"/>
                          <a:hlinkClick r:id="rId3" action="ppaction://hlinksldjump">
                            <a:extLst>
                              <a:ext uri="{A12FA001-AC4F-418D-AE19-62706E023703}">
                                <ahyp:hlinkClr xmlns:ahyp="http://schemas.microsoft.com/office/drawing/2018/hyperlinkcolor" val="tx"/>
                              </a:ext>
                            </a:extLst>
                          </a:hlinkClick>
                        </a:rPr>
                        <a:t>Cores</a:t>
                      </a:r>
                      <a:endParaRPr lang="en-US" sz="1000" u="sng"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en-US" sz="1000" dirty="0">
                          <a:solidFill>
                            <a:schemeClr val="dk1"/>
                          </a:solidFill>
                          <a:latin typeface="Open Sans"/>
                          <a:ea typeface="Open Sans"/>
                          <a:cs typeface="Open Sans"/>
                          <a:sym typeface="Open Sans"/>
                        </a:rPr>
                        <a:t>Cores </a:t>
                      </a:r>
                      <a:r>
                        <a:rPr lang="en-US" sz="1000" dirty="0" err="1">
                          <a:solidFill>
                            <a:schemeClr val="dk1"/>
                          </a:solidFill>
                          <a:latin typeface="Open Sans"/>
                          <a:ea typeface="Open Sans"/>
                          <a:cs typeface="Open Sans"/>
                          <a:sym typeface="Open Sans"/>
                        </a:rPr>
                        <a:t>usadas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neste</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modelo</a:t>
                      </a:r>
                      <a:endParaRPr lang="en-US" sz="1000"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000" u="sng" dirty="0">
                          <a:solidFill>
                            <a:schemeClr val="dk1"/>
                          </a:solidFill>
                          <a:latin typeface="Fira Sans Medium"/>
                          <a:ea typeface="Fira Sans Medium"/>
                          <a:cs typeface="Fira Sans Medium"/>
                          <a:sym typeface="Fira Sans Medium"/>
                          <a:hlinkClick r:id="rId7" action="ppaction://hlinksldjump">
                            <a:extLst>
                              <a:ext uri="{A12FA001-AC4F-418D-AE19-62706E023703}">
                                <ahyp:hlinkClr xmlns:ahyp="http://schemas.microsoft.com/office/drawing/2018/hyperlinkcolor" val="tx"/>
                              </a:ext>
                            </a:extLst>
                          </a:hlinkClick>
                        </a:rPr>
                        <a:t>Recursos infográficos</a:t>
                      </a:r>
                      <a:r>
                        <a:rPr lang="en-US" sz="1000" dirty="0">
                          <a:solidFill>
                            <a:schemeClr val="dk1"/>
                          </a:solidFill>
                          <a:latin typeface="Fira Sans Medium"/>
                          <a:ea typeface="Fira Sans Medium"/>
                          <a:cs typeface="Fira Sans Medium"/>
                          <a:sym typeface="Fira Sans Medium"/>
                        </a:rPr>
                        <a:t> e </a:t>
                      </a:r>
                      <a:r>
                        <a:rPr lang="en-US" sz="1000" u="sng" dirty="0">
                          <a:solidFill>
                            <a:schemeClr val="dk1"/>
                          </a:solidFill>
                          <a:latin typeface="Fira Sans Medium"/>
                          <a:ea typeface="Fira Sans Medium"/>
                          <a:cs typeface="Fira Sans Medium"/>
                          <a:sym typeface="Fira Sans Medium"/>
                          <a:hlinkClick r:id="rId8" action="ppaction://hlinksldjump">
                            <a:extLst>
                              <a:ext uri="{A12FA001-AC4F-418D-AE19-62706E023703}">
                                <ahyp:hlinkClr xmlns:ahyp="http://schemas.microsoft.com/office/drawing/2018/hyperlinkcolor" val="tx"/>
                              </a:ext>
                            </a:extLst>
                          </a:hlinkClick>
                        </a:rPr>
                        <a:t>ícones</a:t>
                      </a:r>
                      <a:endParaRPr lang="en-US" sz="1000" u="sng"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0"/>
                        </a:spcAft>
                        <a:buNone/>
                      </a:pPr>
                      <a:r>
                        <a:rPr lang="en-US" sz="1000" dirty="0" err="1">
                          <a:solidFill>
                            <a:schemeClr val="dk1"/>
                          </a:solidFill>
                          <a:latin typeface="Open Sans"/>
                          <a:ea typeface="Open Sans"/>
                          <a:cs typeface="Open Sans"/>
                          <a:sym typeface="Open Sans"/>
                        </a:rPr>
                        <a:t>Podem</a:t>
                      </a:r>
                      <a:r>
                        <a:rPr lang="en-US" sz="1000" dirty="0">
                          <a:solidFill>
                            <a:schemeClr val="dk1"/>
                          </a:solidFill>
                          <a:latin typeface="Open Sans"/>
                          <a:ea typeface="Open Sans"/>
                          <a:cs typeface="Open Sans"/>
                          <a:sym typeface="Open Sans"/>
                        </a:rPr>
                        <a:t> ser </a:t>
                      </a:r>
                      <a:r>
                        <a:rPr lang="en-US" sz="1000" dirty="0" err="1">
                          <a:solidFill>
                            <a:schemeClr val="dk1"/>
                          </a:solidFill>
                          <a:latin typeface="Open Sans"/>
                          <a:ea typeface="Open Sans"/>
                          <a:cs typeface="Open Sans"/>
                          <a:sym typeface="Open Sans"/>
                        </a:rPr>
                        <a:t>usados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neste</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modelo</a:t>
                      </a:r>
                      <a:r>
                        <a:rPr lang="en-US" sz="1000" dirty="0">
                          <a:solidFill>
                            <a:schemeClr val="dk1"/>
                          </a:solidFill>
                          <a:latin typeface="Open Sans"/>
                          <a:ea typeface="Open Sans"/>
                          <a:cs typeface="Open Sans"/>
                          <a:sym typeface="Open Sans"/>
                        </a:rPr>
                        <a:t>, e </a:t>
                      </a:r>
                      <a:r>
                        <a:rPr lang="en-US" sz="1000" dirty="0" err="1">
                          <a:solidFill>
                            <a:schemeClr val="dk1"/>
                          </a:solidFill>
                          <a:latin typeface="Open Sans"/>
                          <a:ea typeface="Open Sans"/>
                          <a:cs typeface="Open Sans"/>
                          <a:sym typeface="Open Sans"/>
                        </a:rPr>
                        <a:t>seu</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tamanho</a:t>
                      </a:r>
                      <a:r>
                        <a:rPr lang="en-US" sz="1000" dirty="0">
                          <a:solidFill>
                            <a:schemeClr val="dk1"/>
                          </a:solidFill>
                          <a:latin typeface="Open Sans"/>
                          <a:ea typeface="Open Sans"/>
                          <a:cs typeface="Open Sans"/>
                          <a:sym typeface="Open Sans"/>
                        </a:rPr>
                        <a:t> e cores </a:t>
                      </a:r>
                      <a:r>
                        <a:rPr lang="en-US" sz="1000" dirty="0" err="1">
                          <a:solidFill>
                            <a:schemeClr val="dk1"/>
                          </a:solidFill>
                          <a:latin typeface="Open Sans"/>
                          <a:ea typeface="Open Sans"/>
                          <a:cs typeface="Open Sans"/>
                          <a:sym typeface="Open Sans"/>
                        </a:rPr>
                        <a:t>podem</a:t>
                      </a:r>
                      <a:r>
                        <a:rPr lang="en-US" sz="1000" dirty="0">
                          <a:solidFill>
                            <a:schemeClr val="dk1"/>
                          </a:solidFill>
                          <a:latin typeface="Open Sans"/>
                          <a:ea typeface="Open Sans"/>
                          <a:cs typeface="Open Sans"/>
                          <a:sym typeface="Open Sans"/>
                        </a:rPr>
                        <a:t> ser </a:t>
                      </a:r>
                      <a:r>
                        <a:rPr lang="en-US" sz="1000" dirty="0" err="1">
                          <a:solidFill>
                            <a:schemeClr val="dk1"/>
                          </a:solidFill>
                          <a:latin typeface="Open Sans"/>
                          <a:ea typeface="Open Sans"/>
                          <a:cs typeface="Open Sans"/>
                          <a:sym typeface="Open Sans"/>
                        </a:rPr>
                        <a:t>editados</a:t>
                      </a:r>
                      <a:endParaRPr lang="en-US" sz="1000"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US" sz="1000" dirty="0">
                          <a:solidFill>
                            <a:schemeClr val="dk1"/>
                          </a:solidFill>
                          <a:latin typeface="Fira Sans Medium"/>
                          <a:ea typeface="Fira Sans Medium"/>
                          <a:cs typeface="Fira Sans Medium"/>
                          <a:sym typeface="Fira Sans Medium"/>
                        </a:rPr>
                        <a:t>Tema </a:t>
                      </a:r>
                      <a:r>
                        <a:rPr lang="en-US" sz="1000" dirty="0" err="1">
                          <a:solidFill>
                            <a:schemeClr val="dk1"/>
                          </a:solidFill>
                          <a:latin typeface="Fira Sans Medium"/>
                          <a:ea typeface="Fira Sans Medium"/>
                          <a:cs typeface="Fira Sans Medium"/>
                          <a:sym typeface="Fira Sans Medium"/>
                        </a:rPr>
                        <a:t>editável</a:t>
                      </a:r>
                      <a:endParaRPr lang="en-US" sz="1000" dirty="0">
                        <a:solidFill>
                          <a:schemeClr val="dk1"/>
                        </a:solidFill>
                        <a:latin typeface="Fira Sans Medium"/>
                        <a:ea typeface="Fira Sans Medium"/>
                        <a:cs typeface="Fira Sans Medium"/>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en-US" sz="1000" dirty="0" err="1">
                          <a:solidFill>
                            <a:schemeClr val="dk1"/>
                          </a:solidFill>
                          <a:latin typeface="Open Sans"/>
                          <a:ea typeface="Open Sans"/>
                          <a:cs typeface="Open Sans"/>
                          <a:sym typeface="Open Sans"/>
                        </a:rPr>
                        <a:t>Os</a:t>
                      </a:r>
                      <a:r>
                        <a:rPr lang="en-US" sz="1000" dirty="0">
                          <a:solidFill>
                            <a:schemeClr val="dk1"/>
                          </a:solidFill>
                          <a:latin typeface="Open Sans"/>
                          <a:ea typeface="Open Sans"/>
                          <a:cs typeface="Open Sans"/>
                          <a:sym typeface="Open Sans"/>
                        </a:rPr>
                        <a:t> slides </a:t>
                      </a:r>
                      <a:r>
                        <a:rPr lang="en-US" sz="1000" dirty="0" err="1">
                          <a:solidFill>
                            <a:schemeClr val="dk1"/>
                          </a:solidFill>
                          <a:latin typeface="Open Sans"/>
                          <a:ea typeface="Open Sans"/>
                          <a:cs typeface="Open Sans"/>
                          <a:sym typeface="Open Sans"/>
                        </a:rPr>
                        <a:t>mestres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podem</a:t>
                      </a:r>
                      <a:r>
                        <a:rPr lang="en-US" sz="1000" dirty="0">
                          <a:solidFill>
                            <a:schemeClr val="dk1"/>
                          </a:solidFill>
                          <a:latin typeface="Open Sans"/>
                          <a:ea typeface="Open Sans"/>
                          <a:cs typeface="Open Sans"/>
                          <a:sym typeface="Open Sans"/>
                        </a:rPr>
                        <a:t> ser </a:t>
                      </a:r>
                      <a:r>
                        <a:rPr lang="en-US" sz="1000" dirty="0" err="1">
                          <a:solidFill>
                            <a:schemeClr val="dk1"/>
                          </a:solidFill>
                          <a:latin typeface="Open Sans"/>
                          <a:ea typeface="Open Sans"/>
                          <a:cs typeface="Open Sans"/>
                          <a:sym typeface="Open Sans"/>
                        </a:rPr>
                        <a:t>editados</a:t>
                      </a:r>
                      <a:r>
                        <a:rPr lang="en-US" sz="1000" dirty="0">
                          <a:solidFill>
                            <a:schemeClr val="dk1"/>
                          </a:solidFill>
                          <a:latin typeface="Open Sans"/>
                          <a:ea typeface="Open Sans"/>
                          <a:cs typeface="Open Sans"/>
                          <a:sym typeface="Open Sans"/>
                        </a:rPr>
                        <a:t> </a:t>
                      </a:r>
                      <a:r>
                        <a:rPr lang="en-US" sz="1000" dirty="0" err="1">
                          <a:solidFill>
                            <a:schemeClr val="dk1"/>
                          </a:solidFill>
                          <a:latin typeface="Open Sans"/>
                          <a:ea typeface="Open Sans"/>
                          <a:cs typeface="Open Sans"/>
                          <a:sym typeface="Open Sans"/>
                        </a:rPr>
                        <a:t>facilmente</a:t>
                      </a:r>
                      <a:r>
                        <a:rPr lang="en-US" sz="1000" dirty="0">
                          <a:solidFill>
                            <a:schemeClr val="dk1"/>
                          </a:solidFill>
                          <a:latin typeface="Open Sans"/>
                          <a:ea typeface="Open Sans"/>
                          <a:cs typeface="Open Sans"/>
                          <a:sym typeface="Open Sans"/>
                        </a:rPr>
                        <a:t>. Clique </a:t>
                      </a:r>
                      <a:r>
                        <a:rPr lang="en-US" sz="1000" b="1" u="sng" dirty="0">
                          <a:solidFill>
                            <a:schemeClr val="dk1"/>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aqui</a:t>
                      </a:r>
                      <a:r>
                        <a:rPr lang="en-US" sz="1000" dirty="0">
                          <a:solidFill>
                            <a:schemeClr val="dk1"/>
                          </a:solidFill>
                          <a:latin typeface="Open Sans"/>
                          <a:ea typeface="Open Sans"/>
                          <a:cs typeface="Open Sans"/>
                          <a:sym typeface="Open Sans"/>
                        </a:rPr>
                        <a:t> para saber </a:t>
                      </a:r>
                      <a:r>
                        <a:rPr lang="en-US" sz="1000" dirty="0" err="1">
                          <a:solidFill>
                            <a:schemeClr val="dk1"/>
                          </a:solidFill>
                          <a:latin typeface="Open Sans"/>
                          <a:ea typeface="Open Sans"/>
                          <a:cs typeface="Open Sans"/>
                          <a:sym typeface="Open Sans"/>
                        </a:rPr>
                        <a:t>como</a:t>
                      </a:r>
                      <a:endParaRPr lang="en-US" sz="1000"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58" name="Google Shape;258;p27"/>
          <p:cNvSpPr txBox="1"/>
          <p:nvPr/>
        </p:nvSpPr>
        <p:spPr>
          <a:xfrm>
            <a:off x="2032506" y="3960538"/>
            <a:ext cx="1879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Fira Sans"/>
                <a:ea typeface="Fira Sans"/>
                <a:cs typeface="Fira Sans"/>
                <a:sym typeface="Fira Sans"/>
              </a:rPr>
              <a:t>Para </a:t>
            </a:r>
            <a:r>
              <a:rPr lang="en-US" sz="1000" dirty="0" err="1">
                <a:solidFill>
                  <a:schemeClr val="dk1"/>
                </a:solidFill>
                <a:latin typeface="Fira Sans"/>
                <a:ea typeface="Fira Sans"/>
                <a:cs typeface="Fira Sans"/>
                <a:sym typeface="Fira Sans"/>
              </a:rPr>
              <a:t>mais</a:t>
            </a:r>
            <a:r>
              <a:rPr lang="en-US" sz="1000" dirty="0">
                <a:solidFill>
                  <a:schemeClr val="dk1"/>
                </a:solidFill>
                <a:latin typeface="Fira Sans"/>
                <a:ea typeface="Fira Sans"/>
                <a:cs typeface="Fira Sans"/>
                <a:sym typeface="Fira Sans"/>
              </a:rPr>
              <a:t> </a:t>
            </a:r>
            <a:r>
              <a:rPr lang="en-US" sz="1000" dirty="0" err="1">
                <a:solidFill>
                  <a:schemeClr val="dk1"/>
                </a:solidFill>
                <a:latin typeface="Fira Sans"/>
                <a:ea typeface="Fira Sans"/>
                <a:cs typeface="Fira Sans"/>
                <a:sym typeface="Fira Sans"/>
              </a:rPr>
              <a:t>informações</a:t>
            </a:r>
            <a:r>
              <a:rPr lang="en-US" sz="1000" dirty="0">
                <a:solidFill>
                  <a:schemeClr val="dk1"/>
                </a:solidFill>
                <a:latin typeface="Fira Sans"/>
                <a:ea typeface="Fira Sans"/>
                <a:cs typeface="Fira Sans"/>
                <a:sym typeface="Fira Sans"/>
              </a:rPr>
              <a:t>:</a:t>
            </a:r>
            <a:br>
              <a:rPr lang="en-US" sz="800" dirty="0">
                <a:solidFill>
                  <a:schemeClr val="dk1"/>
                </a:solidFill>
                <a:latin typeface="Fira Sans"/>
                <a:ea typeface="Fira Sans"/>
                <a:cs typeface="Fira Sans"/>
                <a:sym typeface="Fira Sans"/>
              </a:rPr>
            </a:br>
            <a:r>
              <a:rPr lang="en-US" sz="1000" b="1" u="sng" dirty="0">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Slidesgo</a:t>
            </a:r>
            <a:r>
              <a:rPr lang="en-US" sz="1000" b="1" dirty="0">
                <a:solidFill>
                  <a:schemeClr val="dk1"/>
                </a:solidFill>
                <a:uFill>
                  <a:noFill/>
                </a:u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 </a:t>
            </a:r>
            <a:r>
              <a:rPr lang="en-US" sz="1000" b="1" dirty="0">
                <a:solidFill>
                  <a:schemeClr val="dk1"/>
                </a:solidFill>
                <a:latin typeface="Fira Sans"/>
                <a:ea typeface="Fira Sans"/>
                <a:cs typeface="Fira Sans"/>
                <a:sym typeface="Fira Sans"/>
              </a:rPr>
              <a:t>| </a:t>
            </a:r>
            <a:r>
              <a:rPr lang="en-US" sz="1000" b="1" u="sng" dirty="0">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Blog</a:t>
            </a:r>
            <a:r>
              <a:rPr lang="en-US" sz="1000" b="1" dirty="0">
                <a:solidFill>
                  <a:schemeClr val="dk1"/>
                </a:solidFill>
                <a:latin typeface="Fira Sans"/>
                <a:ea typeface="Fira Sans"/>
                <a:cs typeface="Fira Sans"/>
                <a:sym typeface="Fira Sans"/>
              </a:rPr>
              <a:t> | </a:t>
            </a:r>
            <a:r>
              <a:rPr lang="en-US" sz="1000" b="1" u="sng" dirty="0">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FAQs</a:t>
            </a:r>
            <a:endParaRPr lang="en-US" sz="1000" b="1" u="sng" dirty="0">
              <a:solidFill>
                <a:schemeClr val="dk1"/>
              </a:solidFill>
              <a:latin typeface="Fira Sans"/>
              <a:ea typeface="Fira Sans"/>
              <a:cs typeface="Fira Sans"/>
              <a:sym typeface="Fira Sans"/>
            </a:endParaRPr>
          </a:p>
        </p:txBody>
      </p:sp>
      <p:sp>
        <p:nvSpPr>
          <p:cNvPr id="259" name="Google Shape;259;p27"/>
          <p:cNvSpPr txBox="1"/>
          <p:nvPr/>
        </p:nvSpPr>
        <p:spPr>
          <a:xfrm>
            <a:off x="3912294" y="3960538"/>
            <a:ext cx="3199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solidFill>
                  <a:schemeClr val="dk1"/>
                </a:solidFill>
                <a:latin typeface="Fira Sans"/>
                <a:ea typeface="Fira Sans"/>
                <a:cs typeface="Fira Sans"/>
                <a:sym typeface="Fira Sans"/>
              </a:rPr>
              <a:t>Você</a:t>
            </a:r>
            <a:r>
              <a:rPr lang="en-US" sz="1000" dirty="0">
                <a:solidFill>
                  <a:schemeClr val="dk1"/>
                </a:solidFill>
                <a:latin typeface="Fira Sans"/>
                <a:ea typeface="Fira Sans"/>
                <a:cs typeface="Fira Sans"/>
                <a:sym typeface="Fira Sans"/>
              </a:rPr>
              <a:t> </a:t>
            </a:r>
            <a:r>
              <a:rPr lang="en-US" sz="1000" dirty="0" err="1">
                <a:solidFill>
                  <a:schemeClr val="dk1"/>
                </a:solidFill>
                <a:latin typeface="Fira Sans"/>
                <a:ea typeface="Fira Sans"/>
                <a:cs typeface="Fira Sans"/>
                <a:sym typeface="Fira Sans"/>
              </a:rPr>
              <a:t>pode</a:t>
            </a:r>
            <a:r>
              <a:rPr lang="en-US" sz="1000" dirty="0">
                <a:solidFill>
                  <a:schemeClr val="dk1"/>
                </a:solidFill>
                <a:latin typeface="Fira Sans"/>
                <a:ea typeface="Fira Sans"/>
                <a:cs typeface="Fira Sans"/>
                <a:sym typeface="Fira Sans"/>
              </a:rPr>
              <a:t> </a:t>
            </a:r>
            <a:r>
              <a:rPr lang="en-US" sz="1000" dirty="0" err="1">
                <a:solidFill>
                  <a:schemeClr val="dk1"/>
                </a:solidFill>
                <a:latin typeface="Fira Sans"/>
                <a:ea typeface="Fira Sans"/>
                <a:cs typeface="Fira Sans"/>
                <a:sym typeface="Fira Sans"/>
              </a:rPr>
              <a:t>visitar</a:t>
            </a:r>
            <a:r>
              <a:rPr lang="en-US" sz="1000" dirty="0">
                <a:solidFill>
                  <a:schemeClr val="dk1"/>
                </a:solidFill>
                <a:latin typeface="Fira Sans"/>
                <a:ea typeface="Fira Sans"/>
                <a:cs typeface="Fira Sans"/>
                <a:sym typeface="Fira Sans"/>
              </a:rPr>
              <a:t> </a:t>
            </a:r>
            <a:r>
              <a:rPr lang="en-US" sz="1000" dirty="0" err="1">
                <a:solidFill>
                  <a:schemeClr val="dk1"/>
                </a:solidFill>
                <a:latin typeface="Fira Sans"/>
                <a:ea typeface="Fira Sans"/>
                <a:cs typeface="Fira Sans"/>
                <a:sym typeface="Fira Sans"/>
              </a:rPr>
              <a:t>nossos</a:t>
            </a:r>
            <a:r>
              <a:rPr lang="en-US" sz="1000" dirty="0">
                <a:solidFill>
                  <a:schemeClr val="dk1"/>
                </a:solidFill>
                <a:latin typeface="Fira Sans"/>
                <a:ea typeface="Fira Sans"/>
                <a:cs typeface="Fira Sans"/>
                <a:sym typeface="Fira Sans"/>
              </a:rPr>
              <a:t> </a:t>
            </a:r>
            <a:r>
              <a:rPr lang="en-US" sz="1000" dirty="0" err="1">
                <a:solidFill>
                  <a:schemeClr val="dk1"/>
                </a:solidFill>
                <a:latin typeface="Fira Sans"/>
                <a:ea typeface="Fira Sans"/>
                <a:cs typeface="Fira Sans"/>
                <a:sym typeface="Fira Sans"/>
              </a:rPr>
              <a:t>projetos</a:t>
            </a:r>
            <a:r>
              <a:rPr lang="en-US" sz="1000" dirty="0">
                <a:solidFill>
                  <a:schemeClr val="dk1"/>
                </a:solidFill>
                <a:latin typeface="Fira Sans"/>
                <a:ea typeface="Fira Sans"/>
                <a:cs typeface="Fira Sans"/>
                <a:sym typeface="Fira Sans"/>
              </a:rPr>
              <a:t> </a:t>
            </a:r>
            <a:r>
              <a:rPr lang="en-US" sz="1000" dirty="0" err="1">
                <a:solidFill>
                  <a:schemeClr val="dk1"/>
                </a:solidFill>
                <a:latin typeface="Fira Sans"/>
                <a:ea typeface="Fira Sans"/>
                <a:cs typeface="Fira Sans"/>
                <a:sym typeface="Fira Sans"/>
              </a:rPr>
              <a:t>irmãos</a:t>
            </a:r>
            <a:r>
              <a:rPr lang="en-US" sz="1000" dirty="0">
                <a:solidFill>
                  <a:schemeClr val="dk1"/>
                </a:solidFill>
                <a:latin typeface="Fira Sans"/>
                <a:ea typeface="Fira Sans"/>
                <a:cs typeface="Fira Sans"/>
                <a:sym typeface="Fira Sans"/>
              </a:rPr>
              <a:t>:</a:t>
            </a:r>
            <a:br>
              <a:rPr lang="en-US" sz="800" b="1" dirty="0">
                <a:solidFill>
                  <a:schemeClr val="dk1"/>
                </a:solidFill>
                <a:latin typeface="Fira Sans"/>
                <a:ea typeface="Fira Sans"/>
                <a:cs typeface="Fira Sans"/>
                <a:sym typeface="Fira Sans"/>
              </a:rPr>
            </a:br>
            <a:r>
              <a:rPr lang="en-US" sz="1000" b="1" u="sng" dirty="0">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Freepik</a:t>
            </a:r>
            <a:r>
              <a:rPr lang="en-US" sz="1000" b="1" dirty="0">
                <a:solidFill>
                  <a:schemeClr val="dk1"/>
                </a:solidFill>
                <a:latin typeface="Fira Sans"/>
                <a:ea typeface="Fira Sans"/>
                <a:cs typeface="Fira Sans"/>
                <a:sym typeface="Fira Sans"/>
              </a:rPr>
              <a:t> | </a:t>
            </a:r>
            <a:r>
              <a:rPr lang="en-US" sz="1000" b="1" u="sng" dirty="0">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Flaticon</a:t>
            </a:r>
            <a:r>
              <a:rPr lang="en-US" sz="1000" b="1" dirty="0">
                <a:solidFill>
                  <a:schemeClr val="dk1"/>
                </a:solidFill>
                <a:latin typeface="Fira Sans"/>
                <a:ea typeface="Fira Sans"/>
                <a:cs typeface="Fira Sans"/>
                <a:sym typeface="Fira Sans"/>
              </a:rPr>
              <a:t> | </a:t>
            </a:r>
            <a:r>
              <a:rPr lang="en-US" sz="1000" b="1" u="sng" dirty="0">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Storyset</a:t>
            </a:r>
            <a:r>
              <a:rPr lang="en-US" sz="1000" b="1" dirty="0">
                <a:solidFill>
                  <a:schemeClr val="dk1"/>
                </a:solidFill>
                <a:latin typeface="Fira Sans"/>
                <a:ea typeface="Fira Sans"/>
                <a:cs typeface="Fira Sans"/>
                <a:sym typeface="Fira Sans"/>
              </a:rPr>
              <a:t> | </a:t>
            </a:r>
            <a:r>
              <a:rPr lang="en-US" sz="1000" b="1" u="sng" dirty="0">
                <a:solidFill>
                  <a:schemeClr val="dk1"/>
                </a:solid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Wepik</a:t>
            </a:r>
            <a:r>
              <a:rPr lang="en-US" sz="1000" b="1" dirty="0">
                <a:solidFill>
                  <a:schemeClr val="dk1"/>
                </a:solidFill>
                <a:uFill>
                  <a:noFill/>
                </a:u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 </a:t>
            </a:r>
            <a:r>
              <a:rPr lang="en-US" sz="1000" b="1" dirty="0">
                <a:solidFill>
                  <a:schemeClr val="dk1"/>
                </a:solidFill>
                <a:latin typeface="Fira Sans"/>
                <a:ea typeface="Fira Sans"/>
                <a:cs typeface="Fira Sans"/>
                <a:sym typeface="Fira Sans"/>
              </a:rPr>
              <a:t>| </a:t>
            </a:r>
            <a:r>
              <a:rPr lang="en-US" sz="1000" b="1" u="sng" dirty="0">
                <a:solidFill>
                  <a:schemeClr val="dk1"/>
                </a:solidFill>
                <a:latin typeface="Fira Sans"/>
                <a:ea typeface="Fira Sans"/>
                <a:cs typeface="Fira Sans"/>
                <a:sym typeface="Fira Sans"/>
                <a:hlinkClick r:id="rId17">
                  <a:extLst>
                    <a:ext uri="{A12FA001-AC4F-418D-AE19-62706E023703}">
                      <ahyp:hlinkClr xmlns:ahyp="http://schemas.microsoft.com/office/drawing/2018/hyperlinkcolor" val="tx"/>
                    </a:ext>
                  </a:extLst>
                </a:hlinkClick>
              </a:rPr>
              <a:t>Videvo</a:t>
            </a:r>
            <a:endParaRPr lang="en-US" sz="1000" b="1" u="sng" dirty="0">
              <a:solidFill>
                <a:schemeClr val="dk1"/>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Estatísticas</a:t>
            </a:r>
            <a:r>
              <a:rPr lang="en-US" dirty="0"/>
              <a:t> de </a:t>
            </a:r>
            <a:r>
              <a:rPr lang="en-US" dirty="0" err="1"/>
              <a:t>mídias</a:t>
            </a:r>
            <a:r>
              <a:rPr lang="en-US" dirty="0"/>
              <a:t> </a:t>
            </a:r>
            <a:r>
              <a:rPr lang="en-US" dirty="0" err="1"/>
              <a:t>sociais</a:t>
            </a:r>
            <a:endParaRPr lang="en-US" dirty="0"/>
          </a:p>
        </p:txBody>
      </p:sp>
      <p:sp>
        <p:nvSpPr>
          <p:cNvPr id="810" name="Google Shape;810;p43"/>
          <p:cNvSpPr txBox="1">
            <a:spLocks noGrp="1"/>
          </p:cNvSpPr>
          <p:nvPr>
            <p:ph type="subTitle" idx="4294967295"/>
          </p:nvPr>
        </p:nvSpPr>
        <p:spPr>
          <a:xfrm>
            <a:off x="707375" y="1806075"/>
            <a:ext cx="1227000" cy="3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latin typeface="Fira Sans Medium"/>
                <a:ea typeface="Fira Sans Medium"/>
                <a:cs typeface="Fira Sans Medium"/>
                <a:sym typeface="Fira Sans Medium"/>
              </a:rPr>
              <a:t>xxx </a:t>
            </a:r>
            <a:r>
              <a:rPr lang="en-US" sz="1400" dirty="0" err="1">
                <a:latin typeface="Fira Sans Medium"/>
                <a:ea typeface="Fira Sans Medium"/>
                <a:cs typeface="Fira Sans Medium"/>
                <a:sym typeface="Fira Sans Medium"/>
              </a:rPr>
              <a:t>milhões</a:t>
            </a:r>
            <a:endParaRPr lang="en-US" sz="1400" dirty="0">
              <a:latin typeface="Fira Sans Medium"/>
              <a:ea typeface="Fira Sans Medium"/>
              <a:cs typeface="Fira Sans Medium"/>
              <a:sym typeface="Fira Sans Medium"/>
            </a:endParaRPr>
          </a:p>
        </p:txBody>
      </p:sp>
      <p:sp>
        <p:nvSpPr>
          <p:cNvPr id="811" name="Google Shape;811;p43"/>
          <p:cNvSpPr txBox="1">
            <a:spLocks noGrp="1"/>
          </p:cNvSpPr>
          <p:nvPr>
            <p:ph type="subTitle" idx="4294967295"/>
          </p:nvPr>
        </p:nvSpPr>
        <p:spPr>
          <a:xfrm>
            <a:off x="707375" y="2031975"/>
            <a:ext cx="12270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Usuários</a:t>
            </a:r>
            <a:r>
              <a:rPr lang="en-US" dirty="0"/>
              <a:t> </a:t>
            </a:r>
            <a:r>
              <a:rPr lang="en-US" dirty="0" err="1"/>
              <a:t>em</a:t>
            </a:r>
            <a:r>
              <a:rPr lang="en-US" dirty="0"/>
              <a:t> </a:t>
            </a:r>
            <a:r>
              <a:rPr lang="en-US" dirty="0" err="1"/>
              <a:t>todo</a:t>
            </a:r>
            <a:r>
              <a:rPr lang="en-US" dirty="0"/>
              <a:t> o </a:t>
            </a:r>
            <a:r>
              <a:rPr lang="en-US" dirty="0" err="1"/>
              <a:t>mundo</a:t>
            </a:r>
            <a:endParaRPr lang="en-US" dirty="0"/>
          </a:p>
        </p:txBody>
      </p:sp>
      <p:sp>
        <p:nvSpPr>
          <p:cNvPr id="812" name="Google Shape;812;p43"/>
          <p:cNvSpPr txBox="1">
            <a:spLocks noGrp="1"/>
          </p:cNvSpPr>
          <p:nvPr>
            <p:ph type="subTitle" idx="4294967295"/>
          </p:nvPr>
        </p:nvSpPr>
        <p:spPr>
          <a:xfrm>
            <a:off x="2026191" y="1806075"/>
            <a:ext cx="1227000" cy="3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err="1">
                <a:latin typeface="Fira Sans Medium"/>
                <a:ea typeface="Fira Sans Medium"/>
                <a:cs typeface="Fira Sans Medium"/>
                <a:sym typeface="Fira Sans Medium"/>
              </a:rPr>
              <a:t>xh</a:t>
            </a:r>
            <a:r>
              <a:rPr lang="en-US" sz="1400" dirty="0">
                <a:latin typeface="Fira Sans Medium"/>
                <a:ea typeface="Fira Sans Medium"/>
                <a:cs typeface="Fira Sans Medium"/>
                <a:sym typeface="Fira Sans Medium"/>
              </a:rPr>
              <a:t> </a:t>
            </a:r>
            <a:r>
              <a:rPr lang="en-US" sz="1400" dirty="0" err="1">
                <a:latin typeface="Fira Sans Medium"/>
                <a:ea typeface="Fira Sans Medium"/>
                <a:cs typeface="Fira Sans Medium"/>
                <a:sym typeface="Fira Sans Medium"/>
              </a:rPr>
              <a:t>xmin</a:t>
            </a:r>
            <a:endParaRPr lang="en-US" sz="1400" dirty="0">
              <a:latin typeface="Fira Sans Medium"/>
              <a:ea typeface="Fira Sans Medium"/>
              <a:cs typeface="Fira Sans Medium"/>
              <a:sym typeface="Fira Sans Medium"/>
            </a:endParaRPr>
          </a:p>
        </p:txBody>
      </p:sp>
      <p:sp>
        <p:nvSpPr>
          <p:cNvPr id="813" name="Google Shape;813;p43"/>
          <p:cNvSpPr txBox="1">
            <a:spLocks noGrp="1"/>
          </p:cNvSpPr>
          <p:nvPr>
            <p:ph type="subTitle" idx="4294967295"/>
          </p:nvPr>
        </p:nvSpPr>
        <p:spPr>
          <a:xfrm>
            <a:off x="2026188" y="2031975"/>
            <a:ext cx="12270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Tempo </a:t>
            </a:r>
            <a:r>
              <a:rPr lang="en-US" dirty="0" err="1"/>
              <a:t>médio</a:t>
            </a:r>
            <a:r>
              <a:rPr lang="en-US" dirty="0"/>
              <a:t> de </a:t>
            </a:r>
            <a:r>
              <a:rPr lang="en-US" dirty="0" err="1"/>
              <a:t>visita</a:t>
            </a:r>
            <a:endParaRPr lang="en-US" dirty="0"/>
          </a:p>
        </p:txBody>
      </p:sp>
      <p:sp>
        <p:nvSpPr>
          <p:cNvPr id="814" name="Google Shape;814;p43"/>
          <p:cNvSpPr txBox="1">
            <a:spLocks noGrp="1"/>
          </p:cNvSpPr>
          <p:nvPr>
            <p:ph type="subTitle" idx="4294967295"/>
          </p:nvPr>
        </p:nvSpPr>
        <p:spPr>
          <a:xfrm>
            <a:off x="3345007" y="1806075"/>
            <a:ext cx="1227000" cy="3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latin typeface="Fira Sans Medium"/>
                <a:ea typeface="Fira Sans Medium"/>
                <a:cs typeface="Fira Sans Medium"/>
                <a:sym typeface="Fira Sans Medium"/>
              </a:rPr>
              <a:t>xx</a:t>
            </a:r>
          </a:p>
        </p:txBody>
      </p:sp>
      <p:sp>
        <p:nvSpPr>
          <p:cNvPr id="815" name="Google Shape;815;p43"/>
          <p:cNvSpPr txBox="1">
            <a:spLocks noGrp="1"/>
          </p:cNvSpPr>
          <p:nvPr>
            <p:ph type="subTitle" idx="4294967295"/>
          </p:nvPr>
        </p:nvSpPr>
        <p:spPr>
          <a:xfrm>
            <a:off x="3345001" y="2031975"/>
            <a:ext cx="12270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Plataformas</a:t>
            </a:r>
            <a:r>
              <a:rPr lang="en-US" dirty="0"/>
              <a:t> </a:t>
            </a:r>
            <a:r>
              <a:rPr lang="en-US" dirty="0" err="1"/>
              <a:t>usadas</a:t>
            </a:r>
            <a:endParaRPr lang="en-US" dirty="0"/>
          </a:p>
        </p:txBody>
      </p:sp>
      <p:sp>
        <p:nvSpPr>
          <p:cNvPr id="816" name="Google Shape;816;p43"/>
          <p:cNvSpPr txBox="1">
            <a:spLocks noGrp="1"/>
          </p:cNvSpPr>
          <p:nvPr>
            <p:ph type="subTitle" idx="4294967295"/>
          </p:nvPr>
        </p:nvSpPr>
        <p:spPr>
          <a:xfrm>
            <a:off x="4639000" y="1143900"/>
            <a:ext cx="37899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latin typeface="Raleway"/>
                <a:ea typeface="Raleway"/>
                <a:cs typeface="Raleway"/>
                <a:sym typeface="Raleway"/>
              </a:rPr>
              <a:t>Alcance</a:t>
            </a:r>
            <a:r>
              <a:rPr lang="en-US" sz="1800" b="1" dirty="0">
                <a:latin typeface="Raleway"/>
                <a:ea typeface="Raleway"/>
                <a:cs typeface="Raleway"/>
                <a:sym typeface="Raleway"/>
              </a:rPr>
              <a:t> </a:t>
            </a:r>
            <a:r>
              <a:rPr lang="en-US" sz="1800" b="1" dirty="0" err="1">
                <a:latin typeface="Raleway"/>
                <a:ea typeface="Raleway"/>
                <a:cs typeface="Raleway"/>
                <a:sym typeface="Raleway"/>
              </a:rPr>
              <a:t>mundial</a:t>
            </a:r>
            <a:endParaRPr lang="en-US" sz="1800" b="1" dirty="0">
              <a:latin typeface="Raleway"/>
              <a:ea typeface="Raleway"/>
              <a:cs typeface="Raleway"/>
              <a:sym typeface="Raleway"/>
            </a:endParaRPr>
          </a:p>
        </p:txBody>
      </p:sp>
      <p:sp>
        <p:nvSpPr>
          <p:cNvPr id="817" name="Google Shape;817;p43"/>
          <p:cNvSpPr txBox="1">
            <a:spLocks noGrp="1"/>
          </p:cNvSpPr>
          <p:nvPr>
            <p:ph type="subTitle" idx="4294967295"/>
          </p:nvPr>
        </p:nvSpPr>
        <p:spPr>
          <a:xfrm>
            <a:off x="4759588" y="4152183"/>
            <a:ext cx="1518300" cy="34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Usuários</a:t>
            </a:r>
            <a:r>
              <a:rPr lang="en-US" dirty="0"/>
              <a:t> do </a:t>
            </a:r>
            <a:r>
              <a:rPr lang="en-US" dirty="0" err="1"/>
              <a:t>país</a:t>
            </a:r>
            <a:r>
              <a:rPr lang="en-US" dirty="0"/>
              <a:t> 1</a:t>
            </a:r>
          </a:p>
        </p:txBody>
      </p:sp>
      <p:sp>
        <p:nvSpPr>
          <p:cNvPr id="818" name="Google Shape;818;p43"/>
          <p:cNvSpPr txBox="1">
            <a:spLocks noGrp="1"/>
          </p:cNvSpPr>
          <p:nvPr>
            <p:ph type="subTitle" idx="4294967295"/>
          </p:nvPr>
        </p:nvSpPr>
        <p:spPr>
          <a:xfrm>
            <a:off x="6790113" y="4152183"/>
            <a:ext cx="1518300" cy="34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Usuários</a:t>
            </a:r>
            <a:r>
              <a:rPr lang="en-US" dirty="0"/>
              <a:t> do </a:t>
            </a:r>
            <a:r>
              <a:rPr lang="en-US" dirty="0" err="1"/>
              <a:t>país</a:t>
            </a:r>
            <a:r>
              <a:rPr lang="en-US" dirty="0"/>
              <a:t> 2</a:t>
            </a:r>
          </a:p>
        </p:txBody>
      </p:sp>
      <p:sp>
        <p:nvSpPr>
          <p:cNvPr id="819" name="Google Shape;819;p43"/>
          <p:cNvSpPr txBox="1">
            <a:spLocks noGrp="1"/>
          </p:cNvSpPr>
          <p:nvPr>
            <p:ph type="subTitle" idx="4294967295"/>
          </p:nvPr>
        </p:nvSpPr>
        <p:spPr>
          <a:xfrm>
            <a:off x="4759588" y="3912400"/>
            <a:ext cx="1518300" cy="3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latin typeface="Fira Sans Medium"/>
                <a:ea typeface="Fira Sans Medium"/>
                <a:cs typeface="Fira Sans Medium"/>
                <a:sym typeface="Fira Sans Medium"/>
              </a:rPr>
              <a:t>xxx </a:t>
            </a:r>
            <a:r>
              <a:rPr lang="en-US" sz="1400" dirty="0" err="1">
                <a:latin typeface="Fira Sans Medium"/>
                <a:ea typeface="Fira Sans Medium"/>
                <a:cs typeface="Fira Sans Medium"/>
                <a:sym typeface="Fira Sans Medium"/>
              </a:rPr>
              <a:t>milhões</a:t>
            </a:r>
            <a:endParaRPr lang="en-US" sz="1400" dirty="0">
              <a:latin typeface="Fira Sans Medium"/>
              <a:ea typeface="Fira Sans Medium"/>
              <a:cs typeface="Fira Sans Medium"/>
              <a:sym typeface="Fira Sans Medium"/>
            </a:endParaRPr>
          </a:p>
        </p:txBody>
      </p:sp>
      <p:sp>
        <p:nvSpPr>
          <p:cNvPr id="820" name="Google Shape;820;p43"/>
          <p:cNvSpPr txBox="1">
            <a:spLocks noGrp="1"/>
          </p:cNvSpPr>
          <p:nvPr>
            <p:ph type="subTitle" idx="4294967295"/>
          </p:nvPr>
        </p:nvSpPr>
        <p:spPr>
          <a:xfrm>
            <a:off x="6790113" y="3912400"/>
            <a:ext cx="1518300" cy="3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latin typeface="Fira Sans Medium"/>
                <a:ea typeface="Fira Sans Medium"/>
                <a:cs typeface="Fira Sans Medium"/>
                <a:sym typeface="Fira Sans Medium"/>
              </a:rPr>
              <a:t>xxx </a:t>
            </a:r>
            <a:r>
              <a:rPr lang="en-US" sz="1400" dirty="0" err="1">
                <a:latin typeface="Fira Sans Medium"/>
                <a:ea typeface="Fira Sans Medium"/>
                <a:cs typeface="Fira Sans Medium"/>
                <a:sym typeface="Fira Sans Medium"/>
              </a:rPr>
              <a:t>milhões</a:t>
            </a:r>
            <a:endParaRPr lang="en-US" sz="1400" dirty="0">
              <a:latin typeface="Fira Sans Medium"/>
              <a:ea typeface="Fira Sans Medium"/>
              <a:cs typeface="Fira Sans Medium"/>
              <a:sym typeface="Fira Sans Medium"/>
            </a:endParaRPr>
          </a:p>
        </p:txBody>
      </p:sp>
      <p:sp>
        <p:nvSpPr>
          <p:cNvPr id="821" name="Google Shape;821;p43"/>
          <p:cNvSpPr txBox="1"/>
          <p:nvPr/>
        </p:nvSpPr>
        <p:spPr>
          <a:xfrm>
            <a:off x="707375" y="2565150"/>
            <a:ext cx="3861300" cy="37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err="1">
                <a:solidFill>
                  <a:schemeClr val="dk1"/>
                </a:solidFill>
                <a:latin typeface="Fira Sans Medium"/>
                <a:ea typeface="Fira Sans Medium"/>
                <a:cs typeface="Fira Sans Medium"/>
                <a:sym typeface="Fira Sans Medium"/>
              </a:rPr>
              <a:t>Plataformas</a:t>
            </a:r>
            <a:r>
              <a:rPr lang="en-US" sz="1800" dirty="0">
                <a:solidFill>
                  <a:schemeClr val="dk1"/>
                </a:solidFill>
                <a:latin typeface="Fira Sans Medium"/>
                <a:ea typeface="Fira Sans Medium"/>
                <a:cs typeface="Fira Sans Medium"/>
                <a:sym typeface="Fira Sans Medium"/>
              </a:rPr>
              <a:t> com </a:t>
            </a:r>
            <a:r>
              <a:rPr lang="en-US" sz="1800" dirty="0" err="1">
                <a:solidFill>
                  <a:schemeClr val="dk1"/>
                </a:solidFill>
                <a:latin typeface="Fira Sans Medium"/>
                <a:ea typeface="Fira Sans Medium"/>
                <a:cs typeface="Fira Sans Medium"/>
                <a:sym typeface="Fira Sans Medium"/>
              </a:rPr>
              <a:t>mais</a:t>
            </a:r>
            <a:r>
              <a:rPr lang="en-US" sz="1800" dirty="0">
                <a:solidFill>
                  <a:schemeClr val="dk1"/>
                </a:solidFill>
                <a:latin typeface="Fira Sans Medium"/>
                <a:ea typeface="Fira Sans Medium"/>
                <a:cs typeface="Fira Sans Medium"/>
                <a:sym typeface="Fira Sans Medium"/>
              </a:rPr>
              <a:t> </a:t>
            </a:r>
            <a:r>
              <a:rPr lang="en-US" sz="1800" dirty="0" err="1">
                <a:solidFill>
                  <a:schemeClr val="dk1"/>
                </a:solidFill>
                <a:latin typeface="Fira Sans Medium"/>
                <a:ea typeface="Fira Sans Medium"/>
                <a:cs typeface="Fira Sans Medium"/>
                <a:sym typeface="Fira Sans Medium"/>
              </a:rPr>
              <a:t>usuários</a:t>
            </a:r>
            <a:endParaRPr lang="en-US" sz="1800" dirty="0">
              <a:solidFill>
                <a:schemeClr val="dk1"/>
              </a:solidFill>
              <a:latin typeface="Fira Sans Medium"/>
              <a:ea typeface="Fira Sans Medium"/>
              <a:cs typeface="Fira Sans Medium"/>
              <a:sym typeface="Fira Sans Medium"/>
            </a:endParaRPr>
          </a:p>
        </p:txBody>
      </p:sp>
      <p:sp>
        <p:nvSpPr>
          <p:cNvPr id="822" name="Google Shape;822;p43"/>
          <p:cNvSpPr txBox="1"/>
          <p:nvPr/>
        </p:nvSpPr>
        <p:spPr>
          <a:xfrm>
            <a:off x="744750" y="4388938"/>
            <a:ext cx="3789900" cy="2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chemeClr val="dk1"/>
                </a:solidFill>
                <a:latin typeface="Open Sans"/>
                <a:ea typeface="Open Sans"/>
                <a:cs typeface="Open Sans"/>
                <a:sym typeface="Open Sans"/>
              </a:rPr>
              <a:t>Siga o link no </a:t>
            </a:r>
            <a:r>
              <a:rPr lang="en-US" sz="900" dirty="0" err="1">
                <a:solidFill>
                  <a:schemeClr val="dk1"/>
                </a:solidFill>
                <a:latin typeface="Open Sans"/>
                <a:ea typeface="Open Sans"/>
                <a:cs typeface="Open Sans"/>
                <a:sym typeface="Open Sans"/>
              </a:rPr>
              <a:t>gráfico</a:t>
            </a:r>
            <a:r>
              <a:rPr lang="en-US" sz="900" dirty="0">
                <a:solidFill>
                  <a:schemeClr val="dk1"/>
                </a:solidFill>
                <a:latin typeface="Open Sans"/>
                <a:ea typeface="Open Sans"/>
                <a:cs typeface="Open Sans"/>
                <a:sym typeface="Open Sans"/>
              </a:rPr>
              <a:t> </a:t>
            </a:r>
            <a:r>
              <a:rPr lang="en-US" sz="900" dirty="0" err="1">
                <a:solidFill>
                  <a:schemeClr val="dk1"/>
                </a:solidFill>
                <a:latin typeface="Open Sans"/>
                <a:ea typeface="Open Sans"/>
                <a:cs typeface="Open Sans"/>
                <a:sym typeface="Open Sans"/>
              </a:rPr>
              <a:t>ou</a:t>
            </a:r>
            <a:r>
              <a:rPr lang="en-US" sz="900" dirty="0">
                <a:solidFill>
                  <a:schemeClr val="dk1"/>
                </a:solidFill>
                <a:latin typeface="Open Sans"/>
                <a:ea typeface="Open Sans"/>
                <a:cs typeface="Open Sans"/>
                <a:sym typeface="Open Sans"/>
              </a:rPr>
              <a:t> no </a:t>
            </a:r>
            <a:r>
              <a:rPr lang="en-US" sz="900" dirty="0" err="1">
                <a:solidFill>
                  <a:schemeClr val="dk1"/>
                </a:solidFill>
                <a:latin typeface="Open Sans"/>
                <a:ea typeface="Open Sans"/>
                <a:cs typeface="Open Sans"/>
                <a:sym typeface="Open Sans"/>
              </a:rPr>
              <a:t>mapa</a:t>
            </a:r>
            <a:r>
              <a:rPr lang="en-US" sz="900" dirty="0">
                <a:solidFill>
                  <a:schemeClr val="dk1"/>
                </a:solidFill>
                <a:latin typeface="Open Sans"/>
                <a:ea typeface="Open Sans"/>
                <a:cs typeface="Open Sans"/>
                <a:sym typeface="Open Sans"/>
              </a:rPr>
              <a:t> para mudar </a:t>
            </a:r>
            <a:r>
              <a:rPr lang="en-US" sz="900" dirty="0" err="1">
                <a:solidFill>
                  <a:schemeClr val="dk1"/>
                </a:solidFill>
                <a:latin typeface="Open Sans"/>
                <a:ea typeface="Open Sans"/>
                <a:cs typeface="Open Sans"/>
                <a:sym typeface="Open Sans"/>
              </a:rPr>
              <a:t>seus</a:t>
            </a:r>
            <a:r>
              <a:rPr lang="en-US" sz="900" dirty="0">
                <a:solidFill>
                  <a:schemeClr val="dk1"/>
                </a:solidFill>
                <a:latin typeface="Open Sans"/>
                <a:ea typeface="Open Sans"/>
                <a:cs typeface="Open Sans"/>
                <a:sym typeface="Open Sans"/>
              </a:rPr>
              <a:t> dados e </a:t>
            </a:r>
            <a:r>
              <a:rPr lang="en-US" sz="900" dirty="0" err="1">
                <a:solidFill>
                  <a:schemeClr val="dk1"/>
                </a:solidFill>
                <a:latin typeface="Open Sans"/>
                <a:ea typeface="Open Sans"/>
                <a:cs typeface="Open Sans"/>
                <a:sym typeface="Open Sans"/>
              </a:rPr>
              <a:t>cole</a:t>
            </a:r>
            <a:r>
              <a:rPr lang="en-US" sz="900" dirty="0">
                <a:solidFill>
                  <a:schemeClr val="dk1"/>
                </a:solidFill>
                <a:latin typeface="Open Sans"/>
                <a:ea typeface="Open Sans"/>
                <a:cs typeface="Open Sans"/>
                <a:sym typeface="Open Sans"/>
              </a:rPr>
              <a:t> o novo </a:t>
            </a:r>
            <a:r>
              <a:rPr lang="en-US" sz="900" dirty="0" err="1">
                <a:solidFill>
                  <a:schemeClr val="dk1"/>
                </a:solidFill>
                <a:latin typeface="Open Sans"/>
                <a:ea typeface="Open Sans"/>
                <a:cs typeface="Open Sans"/>
                <a:sym typeface="Open Sans"/>
              </a:rPr>
              <a:t>aqui</a:t>
            </a:r>
            <a:r>
              <a:rPr lang="en-US" sz="900" dirty="0">
                <a:solidFill>
                  <a:schemeClr val="dk1"/>
                </a:solidFill>
                <a:latin typeface="Open Sans"/>
                <a:ea typeface="Open Sans"/>
                <a:cs typeface="Open Sans"/>
                <a:sym typeface="Open Sans"/>
              </a:rPr>
              <a:t>. </a:t>
            </a:r>
            <a:r>
              <a:rPr lang="en-US" sz="900" b="1" u="sng" dirty="0">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Para mais informações, clique aqui</a:t>
            </a:r>
            <a:endParaRPr lang="en-US" sz="900" b="1" dirty="0">
              <a:solidFill>
                <a:schemeClr val="dk1"/>
              </a:solidFill>
              <a:latin typeface="Open Sans"/>
              <a:ea typeface="Open Sans"/>
              <a:cs typeface="Open Sans"/>
              <a:sym typeface="Open Sans"/>
            </a:endParaRPr>
          </a:p>
        </p:txBody>
      </p:sp>
      <p:sp>
        <p:nvSpPr>
          <p:cNvPr id="823" name="Google Shape;823;p43"/>
          <p:cNvSpPr/>
          <p:nvPr/>
        </p:nvSpPr>
        <p:spPr>
          <a:xfrm>
            <a:off x="1077125" y="1178875"/>
            <a:ext cx="487500" cy="487500"/>
          </a:xfrm>
          <a:prstGeom prst="rect">
            <a:avLst/>
          </a:prstGeom>
          <a:solidFill>
            <a:srgbClr val="EFE0CA">
              <a:alpha val="4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4" name="Google Shape;824;p43"/>
          <p:cNvSpPr/>
          <p:nvPr/>
        </p:nvSpPr>
        <p:spPr>
          <a:xfrm>
            <a:off x="2395938" y="1178875"/>
            <a:ext cx="487500" cy="487500"/>
          </a:xfrm>
          <a:prstGeom prst="rect">
            <a:avLst/>
          </a:prstGeom>
          <a:solidFill>
            <a:srgbClr val="EFE0CA">
              <a:alpha val="4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5" name="Google Shape;825;p43"/>
          <p:cNvSpPr/>
          <p:nvPr/>
        </p:nvSpPr>
        <p:spPr>
          <a:xfrm>
            <a:off x="3714750" y="1178875"/>
            <a:ext cx="487500" cy="487500"/>
          </a:xfrm>
          <a:prstGeom prst="rect">
            <a:avLst/>
          </a:prstGeom>
          <a:solidFill>
            <a:srgbClr val="EFE0CA">
              <a:alpha val="4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pic>
        <p:nvPicPr>
          <p:cNvPr id="826" name="Google Shape;826;p43" title="Gráfico">
            <a:hlinkClick r:id="rId4"/>
          </p:cNvPr>
          <p:cNvPicPr preferRelativeResize="0"/>
          <p:nvPr/>
        </p:nvPicPr>
        <p:blipFill>
          <a:blip r:embed="rId5">
            <a:alphaModFix/>
          </a:blip>
          <a:stretch>
            <a:fillRect/>
          </a:stretch>
        </p:blipFill>
        <p:spPr>
          <a:xfrm>
            <a:off x="4827288" y="1659500"/>
            <a:ext cx="3413422" cy="2116500"/>
          </a:xfrm>
          <a:prstGeom prst="rect">
            <a:avLst/>
          </a:prstGeom>
          <a:noFill/>
          <a:ln w="9525" cap="flat" cmpd="sng">
            <a:solidFill>
              <a:schemeClr val="dk1"/>
            </a:solidFill>
            <a:prstDash val="solid"/>
            <a:round/>
            <a:headEnd type="none" w="sm" len="sm"/>
            <a:tailEnd type="none" w="sm" len="sm"/>
          </a:ln>
        </p:spPr>
      </p:pic>
      <p:pic>
        <p:nvPicPr>
          <p:cNvPr id="827" name="Google Shape;827;p43" title="Chart">
            <a:hlinkClick r:id="rId4"/>
          </p:cNvPr>
          <p:cNvPicPr preferRelativeResize="0"/>
          <p:nvPr/>
        </p:nvPicPr>
        <p:blipFill>
          <a:blip r:embed="rId6">
            <a:alphaModFix/>
          </a:blip>
          <a:stretch>
            <a:fillRect/>
          </a:stretch>
        </p:blipFill>
        <p:spPr>
          <a:xfrm>
            <a:off x="720000" y="2892500"/>
            <a:ext cx="3861302" cy="1450775"/>
          </a:xfrm>
          <a:prstGeom prst="rect">
            <a:avLst/>
          </a:prstGeom>
          <a:noFill/>
          <a:ln>
            <a:noFill/>
          </a:ln>
        </p:spPr>
      </p:pic>
      <p:grpSp>
        <p:nvGrpSpPr>
          <p:cNvPr id="828" name="Google Shape;828;p43"/>
          <p:cNvGrpSpPr/>
          <p:nvPr/>
        </p:nvGrpSpPr>
        <p:grpSpPr>
          <a:xfrm>
            <a:off x="1151249" y="1242270"/>
            <a:ext cx="339253" cy="339253"/>
            <a:chOff x="4456875" y="1435075"/>
            <a:chExt cx="481825" cy="481825"/>
          </a:xfrm>
        </p:grpSpPr>
        <p:sp>
          <p:nvSpPr>
            <p:cNvPr id="829" name="Google Shape;829;p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0" name="Google Shape;830;p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1" name="Google Shape;831;p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2" name="Google Shape;832;p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3" name="Google Shape;833;p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4" name="Google Shape;834;p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5" name="Google Shape;835;p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6" name="Google Shape;836;p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7" name="Google Shape;837;p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8" name="Google Shape;838;p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39" name="Google Shape;839;p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0" name="Google Shape;840;p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1" name="Google Shape;841;p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2" name="Google Shape;842;p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3" name="Google Shape;843;p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4" name="Google Shape;844;p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5" name="Google Shape;845;p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6" name="Google Shape;846;p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47" name="Google Shape;847;p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848" name="Google Shape;848;p43"/>
          <p:cNvGrpSpPr/>
          <p:nvPr/>
        </p:nvGrpSpPr>
        <p:grpSpPr>
          <a:xfrm>
            <a:off x="2470055" y="1252995"/>
            <a:ext cx="339253" cy="339253"/>
            <a:chOff x="3271200" y="1435075"/>
            <a:chExt cx="481825" cy="481825"/>
          </a:xfrm>
        </p:grpSpPr>
        <p:sp>
          <p:nvSpPr>
            <p:cNvPr id="849" name="Google Shape;849;p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50" name="Google Shape;850;p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851" name="Google Shape;851;p43"/>
          <p:cNvGrpSpPr/>
          <p:nvPr/>
        </p:nvGrpSpPr>
        <p:grpSpPr>
          <a:xfrm>
            <a:off x="3819344" y="1253003"/>
            <a:ext cx="278296" cy="339253"/>
            <a:chOff x="3907325" y="2620775"/>
            <a:chExt cx="395250" cy="481825"/>
          </a:xfrm>
        </p:grpSpPr>
        <p:sp>
          <p:nvSpPr>
            <p:cNvPr id="852" name="Google Shape;852;p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53" name="Google Shape;853;p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54" name="Google Shape;854;p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855" name="Google Shape;855;p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Estudos</a:t>
            </a:r>
            <a:r>
              <a:rPr lang="en-US" dirty="0"/>
              <a:t> de </a:t>
            </a:r>
            <a:r>
              <a:rPr lang="en-US" dirty="0" err="1"/>
              <a:t>caso</a:t>
            </a:r>
            <a:endParaRPr lang="en-US" dirty="0"/>
          </a:p>
        </p:txBody>
      </p:sp>
      <p:sp>
        <p:nvSpPr>
          <p:cNvPr id="861" name="Google Shape;861;p44"/>
          <p:cNvSpPr txBox="1">
            <a:spLocks noGrp="1"/>
          </p:cNvSpPr>
          <p:nvPr>
            <p:ph type="subTitle" idx="4294967295"/>
          </p:nvPr>
        </p:nvSpPr>
        <p:spPr>
          <a:xfrm>
            <a:off x="720000" y="1320825"/>
            <a:ext cx="30099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err="1">
                <a:latin typeface="Fira Sans Medium"/>
                <a:ea typeface="Fira Sans Medium"/>
                <a:cs typeface="Fira Sans Medium"/>
                <a:sym typeface="Fira Sans Medium"/>
              </a:rPr>
              <a:t>Sorteio</a:t>
            </a:r>
            <a:r>
              <a:rPr lang="en-US" sz="1800" dirty="0">
                <a:latin typeface="Fira Sans Medium"/>
                <a:ea typeface="Fira Sans Medium"/>
                <a:cs typeface="Fira Sans Medium"/>
                <a:sym typeface="Fira Sans Medium"/>
              </a:rPr>
              <a:t> no Instagram</a:t>
            </a:r>
          </a:p>
        </p:txBody>
      </p:sp>
      <p:sp>
        <p:nvSpPr>
          <p:cNvPr id="862" name="Google Shape;862;p44"/>
          <p:cNvSpPr txBox="1">
            <a:spLocks noGrp="1"/>
          </p:cNvSpPr>
          <p:nvPr>
            <p:ph type="subTitle" idx="4294967295"/>
          </p:nvPr>
        </p:nvSpPr>
        <p:spPr>
          <a:xfrm>
            <a:off x="720003" y="1619588"/>
            <a:ext cx="30099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Um </a:t>
            </a:r>
            <a:r>
              <a:rPr lang="en-US" dirty="0" err="1"/>
              <a:t>sorteio</a:t>
            </a:r>
            <a:r>
              <a:rPr lang="en-US" dirty="0"/>
              <a:t> de </a:t>
            </a:r>
            <a:r>
              <a:rPr lang="en-US" dirty="0" err="1"/>
              <a:t>produtos</a:t>
            </a:r>
            <a:r>
              <a:rPr lang="en-US" dirty="0"/>
              <a:t> para o </a:t>
            </a:r>
            <a:r>
              <a:rPr lang="en-US" dirty="0" err="1"/>
              <a:t>nosso</a:t>
            </a:r>
            <a:r>
              <a:rPr lang="en-US" dirty="0"/>
              <a:t> </a:t>
            </a:r>
            <a:r>
              <a:rPr lang="en-US" dirty="0" err="1"/>
              <a:t>segundo</a:t>
            </a:r>
            <a:r>
              <a:rPr lang="en-US" dirty="0"/>
              <a:t> </a:t>
            </a:r>
            <a:r>
              <a:rPr lang="en-US" dirty="0" err="1"/>
              <a:t>aniversário</a:t>
            </a:r>
            <a:endParaRPr lang="en-US" dirty="0"/>
          </a:p>
        </p:txBody>
      </p:sp>
      <p:sp>
        <p:nvSpPr>
          <p:cNvPr id="863" name="Google Shape;863;p44"/>
          <p:cNvSpPr txBox="1">
            <a:spLocks noGrp="1"/>
          </p:cNvSpPr>
          <p:nvPr>
            <p:ph type="subTitle" idx="4294967295"/>
          </p:nvPr>
        </p:nvSpPr>
        <p:spPr>
          <a:xfrm>
            <a:off x="720000" y="2410175"/>
            <a:ext cx="30099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err="1">
                <a:latin typeface="Fira Sans Medium"/>
                <a:ea typeface="Fira Sans Medium"/>
                <a:cs typeface="Fira Sans Medium"/>
                <a:sym typeface="Fira Sans Medium"/>
              </a:rPr>
              <a:t>Abordagem</a:t>
            </a:r>
            <a:endParaRPr lang="en-US" sz="1800" dirty="0">
              <a:latin typeface="Fira Sans Medium"/>
              <a:ea typeface="Fira Sans Medium"/>
              <a:cs typeface="Fira Sans Medium"/>
              <a:sym typeface="Fira Sans Medium"/>
            </a:endParaRPr>
          </a:p>
        </p:txBody>
      </p:sp>
      <p:sp>
        <p:nvSpPr>
          <p:cNvPr id="864" name="Google Shape;864;p44"/>
          <p:cNvSpPr txBox="1">
            <a:spLocks noGrp="1"/>
          </p:cNvSpPr>
          <p:nvPr>
            <p:ph type="subTitle" idx="4294967295"/>
          </p:nvPr>
        </p:nvSpPr>
        <p:spPr>
          <a:xfrm>
            <a:off x="720000" y="2702875"/>
            <a:ext cx="3009900" cy="18855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en-US" dirty="0" err="1"/>
              <a:t>Preparar</a:t>
            </a:r>
            <a:r>
              <a:rPr lang="en-US" dirty="0"/>
              <a:t> um conjunto de </a:t>
            </a:r>
            <a:r>
              <a:rPr lang="en-US" dirty="0" err="1"/>
              <a:t>publicações</a:t>
            </a:r>
            <a:r>
              <a:rPr lang="en-US" dirty="0"/>
              <a:t> e stories que </a:t>
            </a:r>
            <a:r>
              <a:rPr lang="en-US" dirty="0" err="1"/>
              <a:t>podemos</a:t>
            </a:r>
            <a:r>
              <a:rPr lang="en-US" dirty="0"/>
              <a:t> </a:t>
            </a:r>
            <a:r>
              <a:rPr lang="en-US" dirty="0" err="1"/>
              <a:t>compartilhar</a:t>
            </a:r>
            <a:r>
              <a:rPr lang="en-US" dirty="0"/>
              <a:t> no Instagram para que </a:t>
            </a:r>
            <a:r>
              <a:rPr lang="en-US" dirty="0" err="1"/>
              <a:t>mais</a:t>
            </a:r>
            <a:r>
              <a:rPr lang="en-US" dirty="0"/>
              <a:t> </a:t>
            </a:r>
            <a:r>
              <a:rPr lang="en-US" dirty="0" err="1"/>
              <a:t>pessoas</a:t>
            </a:r>
            <a:r>
              <a:rPr lang="en-US" dirty="0"/>
              <a:t> </a:t>
            </a:r>
            <a:r>
              <a:rPr lang="en-US" dirty="0" err="1"/>
              <a:t>nos</a:t>
            </a:r>
            <a:r>
              <a:rPr lang="en-US" dirty="0"/>
              <a:t> </a:t>
            </a:r>
            <a:r>
              <a:rPr lang="en-US" dirty="0" err="1"/>
              <a:t>conheçam</a:t>
            </a:r>
            <a:endParaRPr lang="en-US" dirty="0"/>
          </a:p>
          <a:p>
            <a:pPr marL="342900" lvl="0" indent="-304800" algn="l" rtl="0">
              <a:spcBef>
                <a:spcPts val="1000"/>
              </a:spcBef>
              <a:spcAft>
                <a:spcPts val="1000"/>
              </a:spcAft>
              <a:buSzPts val="1200"/>
              <a:buChar char="●"/>
            </a:pPr>
            <a:r>
              <a:rPr lang="en-US" dirty="0"/>
              <a:t>Podemos ser </a:t>
            </a:r>
            <a:r>
              <a:rPr lang="en-US" dirty="0" err="1"/>
              <a:t>mais</a:t>
            </a:r>
            <a:r>
              <a:rPr lang="en-US" dirty="0"/>
              <a:t> </a:t>
            </a:r>
            <a:r>
              <a:rPr lang="en-US" dirty="0" err="1"/>
              <a:t>compartilhados</a:t>
            </a:r>
            <a:r>
              <a:rPr lang="en-US" dirty="0"/>
              <a:t> e </a:t>
            </a:r>
            <a:r>
              <a:rPr lang="en-US" dirty="0" err="1"/>
              <a:t>talvez</a:t>
            </a:r>
            <a:r>
              <a:rPr lang="en-US" dirty="0"/>
              <a:t> </a:t>
            </a:r>
            <a:r>
              <a:rPr lang="en-US" dirty="0" err="1"/>
              <a:t>alcançar</a:t>
            </a:r>
            <a:r>
              <a:rPr lang="en-US" dirty="0"/>
              <a:t> a </a:t>
            </a:r>
            <a:r>
              <a:rPr lang="en-US" dirty="0" err="1"/>
              <a:t>viralidade</a:t>
            </a:r>
            <a:r>
              <a:rPr lang="en-US" dirty="0"/>
              <a:t> se </a:t>
            </a:r>
            <a:r>
              <a:rPr lang="en-US" dirty="0" err="1"/>
              <a:t>nosso</a:t>
            </a:r>
            <a:r>
              <a:rPr lang="en-US" dirty="0"/>
              <a:t> </a:t>
            </a:r>
            <a:r>
              <a:rPr lang="en-US" dirty="0" err="1"/>
              <a:t>conteúdo</a:t>
            </a:r>
            <a:r>
              <a:rPr lang="en-US" dirty="0"/>
              <a:t> for </a:t>
            </a:r>
            <a:r>
              <a:rPr lang="en-US" dirty="0" err="1"/>
              <a:t>atraente</a:t>
            </a:r>
            <a:r>
              <a:rPr lang="en-US" dirty="0"/>
              <a:t> e </a:t>
            </a:r>
            <a:r>
              <a:rPr lang="en-US" dirty="0" err="1"/>
              <a:t>fácil</a:t>
            </a:r>
            <a:r>
              <a:rPr lang="en-US" dirty="0"/>
              <a:t> de </a:t>
            </a:r>
            <a:r>
              <a:rPr lang="en-US" dirty="0" err="1"/>
              <a:t>compartilhar</a:t>
            </a:r>
            <a:endParaRPr lang="en-US" dirty="0"/>
          </a:p>
        </p:txBody>
      </p:sp>
      <p:sp>
        <p:nvSpPr>
          <p:cNvPr id="865" name="Google Shape;865;p44"/>
          <p:cNvSpPr txBox="1">
            <a:spLocks noGrp="1"/>
          </p:cNvSpPr>
          <p:nvPr>
            <p:ph type="subTitle" idx="4294967295"/>
          </p:nvPr>
        </p:nvSpPr>
        <p:spPr>
          <a:xfrm>
            <a:off x="4390075" y="1320825"/>
            <a:ext cx="40338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err="1">
                <a:latin typeface="Raleway"/>
                <a:ea typeface="Raleway"/>
                <a:cs typeface="Raleway"/>
                <a:sym typeface="Raleway"/>
              </a:rPr>
              <a:t>Resultados</a:t>
            </a:r>
            <a:endParaRPr lang="en-US" sz="1800" b="1" dirty="0">
              <a:latin typeface="Raleway"/>
              <a:ea typeface="Raleway"/>
              <a:cs typeface="Raleway"/>
              <a:sym typeface="Raleway"/>
            </a:endParaRPr>
          </a:p>
        </p:txBody>
      </p:sp>
      <p:sp>
        <p:nvSpPr>
          <p:cNvPr id="866" name="Google Shape;866;p44"/>
          <p:cNvSpPr txBox="1">
            <a:spLocks noGrp="1"/>
          </p:cNvSpPr>
          <p:nvPr>
            <p:ph type="subTitle" idx="4294967295"/>
          </p:nvPr>
        </p:nvSpPr>
        <p:spPr>
          <a:xfrm>
            <a:off x="4390075" y="2507475"/>
            <a:ext cx="1263900" cy="6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Aumento</a:t>
            </a:r>
            <a:r>
              <a:rPr lang="en-US" dirty="0"/>
              <a:t> de </a:t>
            </a:r>
            <a:r>
              <a:rPr lang="en-US" dirty="0" err="1"/>
              <a:t>conteúdo</a:t>
            </a:r>
            <a:r>
              <a:rPr lang="en-US" dirty="0"/>
              <a:t> </a:t>
            </a:r>
            <a:r>
              <a:rPr lang="en-US" dirty="0" err="1"/>
              <a:t>compartilhado</a:t>
            </a:r>
            <a:endParaRPr lang="en-US" dirty="0"/>
          </a:p>
        </p:txBody>
      </p:sp>
      <p:sp>
        <p:nvSpPr>
          <p:cNvPr id="867" name="Google Shape;867;p44"/>
          <p:cNvSpPr txBox="1">
            <a:spLocks noGrp="1"/>
          </p:cNvSpPr>
          <p:nvPr>
            <p:ph type="subTitle" idx="4294967295"/>
          </p:nvPr>
        </p:nvSpPr>
        <p:spPr>
          <a:xfrm>
            <a:off x="5777549" y="2507475"/>
            <a:ext cx="1263900" cy="6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Aumento</a:t>
            </a:r>
            <a:r>
              <a:rPr lang="en-US" dirty="0"/>
              <a:t> de </a:t>
            </a:r>
            <a:r>
              <a:rPr lang="en-US" dirty="0" err="1"/>
              <a:t>seguidores</a:t>
            </a:r>
            <a:endParaRPr lang="en-US" dirty="0"/>
          </a:p>
        </p:txBody>
      </p:sp>
      <p:sp>
        <p:nvSpPr>
          <p:cNvPr id="868" name="Google Shape;868;p44"/>
          <p:cNvSpPr txBox="1">
            <a:spLocks noGrp="1"/>
          </p:cNvSpPr>
          <p:nvPr>
            <p:ph type="subTitle" idx="4294967295"/>
          </p:nvPr>
        </p:nvSpPr>
        <p:spPr>
          <a:xfrm>
            <a:off x="7164999" y="2507475"/>
            <a:ext cx="1263900" cy="6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Aumento</a:t>
            </a:r>
            <a:r>
              <a:rPr lang="en-US" dirty="0"/>
              <a:t> de cliques</a:t>
            </a:r>
          </a:p>
        </p:txBody>
      </p:sp>
      <p:sp>
        <p:nvSpPr>
          <p:cNvPr id="869" name="Google Shape;869;p44"/>
          <p:cNvSpPr/>
          <p:nvPr/>
        </p:nvSpPr>
        <p:spPr>
          <a:xfrm>
            <a:off x="4679600" y="1761300"/>
            <a:ext cx="684900" cy="6849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Raleway"/>
                <a:ea typeface="Raleway"/>
                <a:cs typeface="Raleway"/>
                <a:sym typeface="Raleway"/>
              </a:rPr>
              <a:t>23%</a:t>
            </a:r>
          </a:p>
        </p:txBody>
      </p:sp>
      <p:sp>
        <p:nvSpPr>
          <p:cNvPr id="870" name="Google Shape;870;p44"/>
          <p:cNvSpPr/>
          <p:nvPr/>
        </p:nvSpPr>
        <p:spPr>
          <a:xfrm>
            <a:off x="6067038" y="1761300"/>
            <a:ext cx="684900" cy="6849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Raleway"/>
                <a:ea typeface="Raleway"/>
                <a:cs typeface="Raleway"/>
                <a:sym typeface="Raleway"/>
              </a:rPr>
              <a:t>80%</a:t>
            </a:r>
          </a:p>
        </p:txBody>
      </p:sp>
      <p:sp>
        <p:nvSpPr>
          <p:cNvPr id="871" name="Google Shape;871;p44"/>
          <p:cNvSpPr/>
          <p:nvPr/>
        </p:nvSpPr>
        <p:spPr>
          <a:xfrm>
            <a:off x="7454500" y="1761300"/>
            <a:ext cx="684900" cy="6849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Raleway"/>
                <a:ea typeface="Raleway"/>
                <a:cs typeface="Raleway"/>
                <a:sym typeface="Raleway"/>
              </a:rPr>
              <a:t>10%</a:t>
            </a:r>
          </a:p>
        </p:txBody>
      </p:sp>
      <p:sp>
        <p:nvSpPr>
          <p:cNvPr id="872" name="Google Shape;872;p44"/>
          <p:cNvSpPr txBox="1">
            <a:spLocks noGrp="1"/>
          </p:cNvSpPr>
          <p:nvPr>
            <p:ph type="subTitle" idx="4294967295"/>
          </p:nvPr>
        </p:nvSpPr>
        <p:spPr>
          <a:xfrm>
            <a:off x="4390075" y="3345625"/>
            <a:ext cx="13875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err="1">
                <a:latin typeface="Fira Sans Medium"/>
                <a:ea typeface="Fira Sans Medium"/>
                <a:cs typeface="Fira Sans Medium"/>
                <a:sym typeface="Fira Sans Medium"/>
              </a:rPr>
              <a:t>Conclusão</a:t>
            </a:r>
            <a:r>
              <a:rPr lang="en-US" sz="1400" dirty="0">
                <a:latin typeface="Fira Sans Medium"/>
                <a:ea typeface="Fira Sans Medium"/>
                <a:cs typeface="Fira Sans Medium"/>
                <a:sym typeface="Fira Sans Medium"/>
              </a:rPr>
              <a:t> 1</a:t>
            </a:r>
          </a:p>
        </p:txBody>
      </p:sp>
      <p:sp>
        <p:nvSpPr>
          <p:cNvPr id="873" name="Google Shape;873;p44"/>
          <p:cNvSpPr txBox="1">
            <a:spLocks noGrp="1"/>
          </p:cNvSpPr>
          <p:nvPr>
            <p:ph type="subTitle" idx="4294967295"/>
          </p:nvPr>
        </p:nvSpPr>
        <p:spPr>
          <a:xfrm>
            <a:off x="4390075" y="4100875"/>
            <a:ext cx="13875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err="1">
                <a:latin typeface="Fira Sans Medium"/>
                <a:ea typeface="Fira Sans Medium"/>
                <a:cs typeface="Fira Sans Medium"/>
                <a:sym typeface="Fira Sans Medium"/>
              </a:rPr>
              <a:t>Conclusão</a:t>
            </a:r>
            <a:r>
              <a:rPr lang="en-US" sz="1400" dirty="0">
                <a:latin typeface="Fira Sans Medium"/>
                <a:ea typeface="Fira Sans Medium"/>
                <a:cs typeface="Fira Sans Medium"/>
                <a:sym typeface="Fira Sans Medium"/>
              </a:rPr>
              <a:t> 2</a:t>
            </a:r>
          </a:p>
        </p:txBody>
      </p:sp>
      <p:sp>
        <p:nvSpPr>
          <p:cNvPr id="874" name="Google Shape;874;p44"/>
          <p:cNvSpPr txBox="1">
            <a:spLocks noGrp="1"/>
          </p:cNvSpPr>
          <p:nvPr>
            <p:ph type="subTitle" idx="4294967295"/>
          </p:nvPr>
        </p:nvSpPr>
        <p:spPr>
          <a:xfrm>
            <a:off x="5777575" y="3345625"/>
            <a:ext cx="26463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 </a:t>
            </a:r>
            <a:r>
              <a:rPr lang="en-US" dirty="0" err="1"/>
              <a:t>conteúdo</a:t>
            </a:r>
            <a:r>
              <a:rPr lang="en-US" dirty="0"/>
              <a:t> </a:t>
            </a:r>
            <a:r>
              <a:rPr lang="en-US" dirty="0" err="1"/>
              <a:t>publicado</a:t>
            </a:r>
            <a:r>
              <a:rPr lang="en-US" dirty="0"/>
              <a:t> </a:t>
            </a:r>
            <a:r>
              <a:rPr lang="en-US" dirty="0" err="1"/>
              <a:t>em</a:t>
            </a:r>
            <a:r>
              <a:rPr lang="en-US" dirty="0"/>
              <a:t> </a:t>
            </a:r>
            <a:r>
              <a:rPr lang="en-US" dirty="0" err="1"/>
              <a:t>dias</a:t>
            </a:r>
            <a:r>
              <a:rPr lang="en-US" dirty="0"/>
              <a:t> de </a:t>
            </a:r>
            <a:r>
              <a:rPr lang="en-US" dirty="0" err="1"/>
              <a:t>semana</a:t>
            </a:r>
            <a:r>
              <a:rPr lang="en-US" dirty="0"/>
              <a:t> </a:t>
            </a:r>
            <a:r>
              <a:rPr lang="en-US" dirty="0" err="1"/>
              <a:t>é</a:t>
            </a:r>
            <a:r>
              <a:rPr lang="en-US" dirty="0"/>
              <a:t> </a:t>
            </a:r>
            <a:r>
              <a:rPr lang="en-US" dirty="0" err="1"/>
              <a:t>mais</a:t>
            </a:r>
            <a:r>
              <a:rPr lang="en-US" dirty="0"/>
              <a:t> </a:t>
            </a:r>
            <a:r>
              <a:rPr lang="en-US" dirty="0" err="1"/>
              <a:t>compartilhado</a:t>
            </a:r>
            <a:endParaRPr lang="en-US" dirty="0"/>
          </a:p>
        </p:txBody>
      </p:sp>
      <p:sp>
        <p:nvSpPr>
          <p:cNvPr id="875" name="Google Shape;875;p44"/>
          <p:cNvSpPr txBox="1">
            <a:spLocks noGrp="1"/>
          </p:cNvSpPr>
          <p:nvPr>
            <p:ph type="subTitle" idx="4294967295"/>
          </p:nvPr>
        </p:nvSpPr>
        <p:spPr>
          <a:xfrm>
            <a:off x="5777575" y="4100725"/>
            <a:ext cx="26463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Precisamos</a:t>
            </a:r>
            <a:r>
              <a:rPr lang="en-US" dirty="0"/>
              <a:t> </a:t>
            </a:r>
            <a:r>
              <a:rPr lang="en-US" dirty="0" err="1"/>
              <a:t>criar</a:t>
            </a:r>
            <a:r>
              <a:rPr lang="en-US" dirty="0"/>
              <a:t> </a:t>
            </a:r>
            <a:r>
              <a:rPr lang="en-US" dirty="0" err="1"/>
              <a:t>novos</a:t>
            </a:r>
            <a:r>
              <a:rPr lang="en-US" dirty="0"/>
              <a:t> </a:t>
            </a:r>
            <a:r>
              <a:rPr lang="en-US" dirty="0" err="1"/>
              <a:t>conteúdos</a:t>
            </a:r>
            <a:r>
              <a:rPr lang="en-US" dirty="0"/>
              <a:t> para </a:t>
            </a:r>
            <a:r>
              <a:rPr lang="en-US" dirty="0" err="1"/>
              <a:t>fidelizar</a:t>
            </a:r>
            <a:r>
              <a:rPr lang="en-US" dirty="0"/>
              <a:t> </a:t>
            </a:r>
            <a:r>
              <a:rPr lang="en-US" dirty="0" err="1"/>
              <a:t>novos</a:t>
            </a:r>
            <a:r>
              <a:rPr lang="en-US" dirty="0"/>
              <a:t> </a:t>
            </a:r>
            <a:r>
              <a:rPr lang="en-US" dirty="0" err="1"/>
              <a:t>usuários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5"/>
          <p:cNvSpPr txBox="1">
            <a:spLocks noGrp="1"/>
          </p:cNvSpPr>
          <p:nvPr>
            <p:ph type="subTitle" idx="1"/>
          </p:nvPr>
        </p:nvSpPr>
        <p:spPr>
          <a:xfrm>
            <a:off x="715100" y="1559550"/>
            <a:ext cx="31947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err="1"/>
              <a:t>Você</a:t>
            </a:r>
            <a:r>
              <a:rPr lang="en-US" sz="1400" b="1" dirty="0"/>
              <a:t> </a:t>
            </a:r>
            <a:r>
              <a:rPr lang="en-US" sz="1400" b="1" dirty="0" err="1"/>
              <a:t>tem</a:t>
            </a:r>
            <a:r>
              <a:rPr lang="en-US" sz="1400" b="1" dirty="0"/>
              <a:t> </a:t>
            </a:r>
            <a:r>
              <a:rPr lang="en-US" sz="1400" b="1" dirty="0" err="1"/>
              <a:t>alguma</a:t>
            </a:r>
            <a:r>
              <a:rPr lang="en-US" sz="1400" b="1" dirty="0"/>
              <a:t> </a:t>
            </a:r>
            <a:r>
              <a:rPr lang="en-US" sz="1400" b="1" dirty="0" err="1"/>
              <a:t>pergunta</a:t>
            </a:r>
            <a:r>
              <a:rPr lang="en-US" sz="1400" b="1" dirty="0"/>
              <a:t>?</a:t>
            </a:r>
          </a:p>
          <a:p>
            <a:pPr marL="0" lvl="0" indent="0" algn="l" rtl="0">
              <a:spcBef>
                <a:spcPts val="1000"/>
              </a:spcBef>
              <a:spcAft>
                <a:spcPts val="0"/>
              </a:spcAft>
              <a:buNone/>
            </a:pPr>
            <a:r>
              <a:rPr lang="en-US" dirty="0" err="1"/>
              <a:t>seuemail@freepik.com</a:t>
            </a:r>
            <a:r>
              <a:rPr lang="en-US" dirty="0"/>
              <a:t> </a:t>
            </a:r>
          </a:p>
          <a:p>
            <a:pPr marL="0" lvl="0" indent="0" algn="l" rtl="0">
              <a:spcBef>
                <a:spcPts val="0"/>
              </a:spcBef>
              <a:spcAft>
                <a:spcPts val="0"/>
              </a:spcAft>
              <a:buNone/>
            </a:pPr>
            <a:r>
              <a:rPr lang="en-US" dirty="0"/>
              <a:t>+91  620 421 838 </a:t>
            </a:r>
          </a:p>
          <a:p>
            <a:pPr marL="0" lvl="0" indent="0" algn="l" rtl="0">
              <a:spcBef>
                <a:spcPts val="0"/>
              </a:spcBef>
              <a:spcAft>
                <a:spcPts val="0"/>
              </a:spcAft>
              <a:buNone/>
            </a:pPr>
            <a:r>
              <a:rPr lang="en-US" dirty="0" err="1"/>
              <a:t>seusite.com</a:t>
            </a:r>
            <a:endParaRPr lang="en-US" dirty="0"/>
          </a:p>
        </p:txBody>
      </p:sp>
      <p:sp>
        <p:nvSpPr>
          <p:cNvPr id="881" name="Google Shape;881;p45"/>
          <p:cNvSpPr txBox="1">
            <a:spLocks noGrp="1"/>
          </p:cNvSpPr>
          <p:nvPr>
            <p:ph type="ctrTitle"/>
          </p:nvPr>
        </p:nvSpPr>
        <p:spPr>
          <a:xfrm>
            <a:off x="715075" y="535000"/>
            <a:ext cx="3426300" cy="91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Obrigado</a:t>
            </a:r>
            <a:endParaRPr lang="en-US" dirty="0"/>
          </a:p>
        </p:txBody>
      </p:sp>
      <p:sp>
        <p:nvSpPr>
          <p:cNvPr id="882" name="Google Shape;882;p45"/>
          <p:cNvSpPr txBox="1"/>
          <p:nvPr/>
        </p:nvSpPr>
        <p:spPr>
          <a:xfrm>
            <a:off x="715098" y="4318700"/>
            <a:ext cx="31947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err="1">
                <a:solidFill>
                  <a:schemeClr val="dk1"/>
                </a:solidFill>
                <a:latin typeface="Raleway"/>
                <a:ea typeface="Raleway"/>
                <a:cs typeface="Raleway"/>
                <a:sym typeface="Raleway"/>
              </a:rPr>
              <a:t>Mantenha</a:t>
            </a:r>
            <a:r>
              <a:rPr lang="en-US" sz="1000" dirty="0">
                <a:solidFill>
                  <a:schemeClr val="dk1"/>
                </a:solidFill>
                <a:latin typeface="Raleway"/>
                <a:ea typeface="Raleway"/>
                <a:cs typeface="Raleway"/>
                <a:sym typeface="Raleway"/>
              </a:rPr>
              <a:t> </a:t>
            </a:r>
            <a:r>
              <a:rPr lang="en-US" sz="1000" dirty="0" err="1">
                <a:solidFill>
                  <a:schemeClr val="dk1"/>
                </a:solidFill>
                <a:latin typeface="Raleway"/>
                <a:ea typeface="Raleway"/>
                <a:cs typeface="Raleway"/>
                <a:sym typeface="Raleway"/>
              </a:rPr>
              <a:t>este</a:t>
            </a:r>
            <a:r>
              <a:rPr lang="en-US" sz="1000" dirty="0">
                <a:solidFill>
                  <a:schemeClr val="dk1"/>
                </a:solidFill>
                <a:latin typeface="Raleway"/>
                <a:ea typeface="Raleway"/>
                <a:cs typeface="Raleway"/>
                <a:sym typeface="Raleway"/>
              </a:rPr>
              <a:t> slide para </a:t>
            </a:r>
            <a:r>
              <a:rPr lang="en-US" sz="1000" dirty="0" err="1">
                <a:solidFill>
                  <a:schemeClr val="dk1"/>
                </a:solidFill>
                <a:latin typeface="Raleway"/>
                <a:ea typeface="Raleway"/>
                <a:cs typeface="Raleway"/>
                <a:sym typeface="Raleway"/>
              </a:rPr>
              <a:t>atribuição</a:t>
            </a:r>
            <a:endParaRPr lang="en-US" sz="1000" dirty="0">
              <a:solidFill>
                <a:schemeClr val="dk1"/>
              </a:solidFill>
              <a:latin typeface="Raleway"/>
              <a:ea typeface="Raleway"/>
              <a:cs typeface="Raleway"/>
              <a:sym typeface="Raleway"/>
            </a:endParaRPr>
          </a:p>
        </p:txBody>
      </p:sp>
      <p:grpSp>
        <p:nvGrpSpPr>
          <p:cNvPr id="883" name="Google Shape;883;p45"/>
          <p:cNvGrpSpPr/>
          <p:nvPr/>
        </p:nvGrpSpPr>
        <p:grpSpPr>
          <a:xfrm>
            <a:off x="4572000" y="987450"/>
            <a:ext cx="3856967" cy="3651238"/>
            <a:chOff x="4572000" y="987450"/>
            <a:chExt cx="3856967" cy="3651238"/>
          </a:xfrm>
        </p:grpSpPr>
        <p:sp>
          <p:nvSpPr>
            <p:cNvPr id="884" name="Google Shape;884;p45"/>
            <p:cNvSpPr/>
            <p:nvPr/>
          </p:nvSpPr>
          <p:spPr>
            <a:xfrm>
              <a:off x="7008151" y="4567909"/>
              <a:ext cx="485337" cy="65193"/>
            </a:xfrm>
            <a:custGeom>
              <a:avLst/>
              <a:gdLst/>
              <a:ahLst/>
              <a:cxnLst/>
              <a:rect l="l" t="t" r="r" b="b"/>
              <a:pathLst>
                <a:path w="497782" h="66865" extrusionOk="0">
                  <a:moveTo>
                    <a:pt x="497687" y="95"/>
                  </a:moveTo>
                  <a:cubicBezTo>
                    <a:pt x="495306" y="52864"/>
                    <a:pt x="456634" y="66866"/>
                    <a:pt x="456634" y="66866"/>
                  </a:cubicBezTo>
                  <a:lnTo>
                    <a:pt x="12293" y="66866"/>
                  </a:lnTo>
                  <a:cubicBezTo>
                    <a:pt x="-1899" y="66866"/>
                    <a:pt x="-4757" y="46863"/>
                    <a:pt x="8769" y="42767"/>
                  </a:cubicBezTo>
                  <a:lnTo>
                    <a:pt x="151453" y="0"/>
                  </a:lnTo>
                  <a:lnTo>
                    <a:pt x="4977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85" name="Google Shape;885;p45"/>
            <p:cNvSpPr/>
            <p:nvPr/>
          </p:nvSpPr>
          <p:spPr>
            <a:xfrm>
              <a:off x="7477461" y="4567909"/>
              <a:ext cx="485337" cy="65193"/>
            </a:xfrm>
            <a:custGeom>
              <a:avLst/>
              <a:gdLst/>
              <a:ahLst/>
              <a:cxnLst/>
              <a:rect l="l" t="t" r="r" b="b"/>
              <a:pathLst>
                <a:path w="497782" h="66865" extrusionOk="0">
                  <a:moveTo>
                    <a:pt x="497687" y="95"/>
                  </a:moveTo>
                  <a:cubicBezTo>
                    <a:pt x="495306" y="52864"/>
                    <a:pt x="456634" y="66866"/>
                    <a:pt x="456634" y="66866"/>
                  </a:cubicBezTo>
                  <a:lnTo>
                    <a:pt x="12293" y="66866"/>
                  </a:lnTo>
                  <a:cubicBezTo>
                    <a:pt x="-1899" y="66866"/>
                    <a:pt x="-4757" y="46863"/>
                    <a:pt x="8769" y="42767"/>
                  </a:cubicBezTo>
                  <a:lnTo>
                    <a:pt x="151453" y="0"/>
                  </a:lnTo>
                  <a:lnTo>
                    <a:pt x="49778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86" name="Google Shape;886;p45"/>
            <p:cNvSpPr/>
            <p:nvPr/>
          </p:nvSpPr>
          <p:spPr>
            <a:xfrm>
              <a:off x="5525012" y="4570881"/>
              <a:ext cx="476985" cy="62222"/>
            </a:xfrm>
            <a:custGeom>
              <a:avLst/>
              <a:gdLst/>
              <a:ahLst/>
              <a:cxnLst/>
              <a:rect l="l" t="t" r="r" b="b"/>
              <a:pathLst>
                <a:path w="489215" h="63817" extrusionOk="0">
                  <a:moveTo>
                    <a:pt x="95" y="0"/>
                  </a:moveTo>
                  <a:cubicBezTo>
                    <a:pt x="2381" y="50387"/>
                    <a:pt x="39338" y="63818"/>
                    <a:pt x="39338" y="63818"/>
                  </a:cubicBezTo>
                  <a:lnTo>
                    <a:pt x="477488" y="63818"/>
                  </a:lnTo>
                  <a:cubicBezTo>
                    <a:pt x="491014" y="63818"/>
                    <a:pt x="493776" y="44672"/>
                    <a:pt x="480822" y="40862"/>
                  </a:cubicBezTo>
                  <a:lnTo>
                    <a:pt x="344519"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87" name="Google Shape;887;p45"/>
            <p:cNvSpPr/>
            <p:nvPr/>
          </p:nvSpPr>
          <p:spPr>
            <a:xfrm>
              <a:off x="6212169" y="4570881"/>
              <a:ext cx="476985" cy="62222"/>
            </a:xfrm>
            <a:custGeom>
              <a:avLst/>
              <a:gdLst/>
              <a:ahLst/>
              <a:cxnLst/>
              <a:rect l="l" t="t" r="r" b="b"/>
              <a:pathLst>
                <a:path w="489215" h="63817" extrusionOk="0">
                  <a:moveTo>
                    <a:pt x="95" y="0"/>
                  </a:moveTo>
                  <a:cubicBezTo>
                    <a:pt x="2381" y="50387"/>
                    <a:pt x="39338" y="63818"/>
                    <a:pt x="39338" y="63818"/>
                  </a:cubicBezTo>
                  <a:lnTo>
                    <a:pt x="477488" y="63818"/>
                  </a:lnTo>
                  <a:cubicBezTo>
                    <a:pt x="491014" y="63818"/>
                    <a:pt x="493776" y="44672"/>
                    <a:pt x="480822" y="40862"/>
                  </a:cubicBezTo>
                  <a:lnTo>
                    <a:pt x="344519"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88" name="Google Shape;888;p45"/>
            <p:cNvSpPr/>
            <p:nvPr/>
          </p:nvSpPr>
          <p:spPr>
            <a:xfrm>
              <a:off x="6207898" y="1080123"/>
              <a:ext cx="666890" cy="640887"/>
            </a:xfrm>
            <a:custGeom>
              <a:avLst/>
              <a:gdLst/>
              <a:ahLst/>
              <a:cxnLst/>
              <a:rect l="l" t="t" r="r" b="b"/>
              <a:pathLst>
                <a:path w="683990" h="657320" extrusionOk="0">
                  <a:moveTo>
                    <a:pt x="648272" y="0"/>
                  </a:moveTo>
                  <a:cubicBezTo>
                    <a:pt x="431483" y="4858"/>
                    <a:pt x="269081" y="4858"/>
                    <a:pt x="35719" y="0"/>
                  </a:cubicBezTo>
                  <a:cubicBezTo>
                    <a:pt x="16002" y="0"/>
                    <a:pt x="0" y="16002"/>
                    <a:pt x="0" y="35719"/>
                  </a:cubicBezTo>
                  <a:cubicBezTo>
                    <a:pt x="3429" y="276416"/>
                    <a:pt x="4000" y="414814"/>
                    <a:pt x="0" y="621602"/>
                  </a:cubicBezTo>
                  <a:cubicBezTo>
                    <a:pt x="0" y="641318"/>
                    <a:pt x="16002" y="657320"/>
                    <a:pt x="35719" y="657320"/>
                  </a:cubicBezTo>
                  <a:cubicBezTo>
                    <a:pt x="251746" y="650462"/>
                    <a:pt x="413766" y="650177"/>
                    <a:pt x="648272" y="657320"/>
                  </a:cubicBezTo>
                  <a:cubicBezTo>
                    <a:pt x="667988" y="657320"/>
                    <a:pt x="683990" y="641318"/>
                    <a:pt x="683990" y="621602"/>
                  </a:cubicBezTo>
                  <a:cubicBezTo>
                    <a:pt x="677609" y="391287"/>
                    <a:pt x="677418" y="255365"/>
                    <a:pt x="683990" y="35719"/>
                  </a:cubicBezTo>
                  <a:cubicBezTo>
                    <a:pt x="683990" y="16002"/>
                    <a:pt x="667988" y="0"/>
                    <a:pt x="6482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89" name="Google Shape;889;p45"/>
            <p:cNvSpPr/>
            <p:nvPr/>
          </p:nvSpPr>
          <p:spPr>
            <a:xfrm>
              <a:off x="6371980" y="1193875"/>
              <a:ext cx="338692" cy="206633"/>
            </a:xfrm>
            <a:custGeom>
              <a:avLst/>
              <a:gdLst/>
              <a:ahLst/>
              <a:cxnLst/>
              <a:rect l="l" t="t" r="r" b="b"/>
              <a:pathLst>
                <a:path w="347376" h="211931" extrusionOk="0">
                  <a:moveTo>
                    <a:pt x="330137" y="0"/>
                  </a:moveTo>
                  <a:cubicBezTo>
                    <a:pt x="339658" y="0"/>
                    <a:pt x="347377" y="7719"/>
                    <a:pt x="347377" y="17240"/>
                  </a:cubicBezTo>
                  <a:lnTo>
                    <a:pt x="347377" y="194691"/>
                  </a:lnTo>
                  <a:cubicBezTo>
                    <a:pt x="347377" y="204213"/>
                    <a:pt x="339658" y="211931"/>
                    <a:pt x="330137" y="211931"/>
                  </a:cubicBezTo>
                  <a:lnTo>
                    <a:pt x="17240" y="211931"/>
                  </a:lnTo>
                  <a:cubicBezTo>
                    <a:pt x="7719" y="211931"/>
                    <a:pt x="0" y="204213"/>
                    <a:pt x="0" y="194691"/>
                  </a:cubicBezTo>
                  <a:lnTo>
                    <a:pt x="0" y="17240"/>
                  </a:lnTo>
                  <a:cubicBezTo>
                    <a:pt x="0" y="7719"/>
                    <a:pt x="7719" y="0"/>
                    <a:pt x="1724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0" name="Google Shape;890;p45"/>
            <p:cNvSpPr/>
            <p:nvPr/>
          </p:nvSpPr>
          <p:spPr>
            <a:xfrm>
              <a:off x="6388725" y="1214770"/>
              <a:ext cx="308291" cy="94445"/>
            </a:xfrm>
            <a:custGeom>
              <a:avLst/>
              <a:gdLst/>
              <a:ahLst/>
              <a:cxnLst/>
              <a:rect l="l" t="t" r="r" b="b"/>
              <a:pathLst>
                <a:path w="316196" h="96867" extrusionOk="0">
                  <a:moveTo>
                    <a:pt x="156464" y="96867"/>
                  </a:moveTo>
                  <a:cubicBezTo>
                    <a:pt x="155417" y="96867"/>
                    <a:pt x="154369" y="96582"/>
                    <a:pt x="153512" y="96105"/>
                  </a:cubicBezTo>
                  <a:lnTo>
                    <a:pt x="3112" y="11428"/>
                  </a:lnTo>
                  <a:cubicBezTo>
                    <a:pt x="159" y="9809"/>
                    <a:pt x="-889" y="6094"/>
                    <a:pt x="826" y="3141"/>
                  </a:cubicBezTo>
                  <a:cubicBezTo>
                    <a:pt x="2445" y="189"/>
                    <a:pt x="6160" y="-859"/>
                    <a:pt x="9113" y="855"/>
                  </a:cubicBezTo>
                  <a:lnTo>
                    <a:pt x="156560" y="83818"/>
                  </a:lnTo>
                  <a:lnTo>
                    <a:pt x="307150" y="760"/>
                  </a:lnTo>
                  <a:cubicBezTo>
                    <a:pt x="310103" y="-859"/>
                    <a:pt x="313817" y="189"/>
                    <a:pt x="315437" y="3141"/>
                  </a:cubicBezTo>
                  <a:cubicBezTo>
                    <a:pt x="317056" y="6094"/>
                    <a:pt x="316008" y="9809"/>
                    <a:pt x="313055" y="11428"/>
                  </a:cubicBezTo>
                  <a:lnTo>
                    <a:pt x="159512" y="96105"/>
                  </a:lnTo>
                  <a:cubicBezTo>
                    <a:pt x="158560" y="96582"/>
                    <a:pt x="157607" y="96867"/>
                    <a:pt x="156560" y="968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1" name="Google Shape;891;p45"/>
            <p:cNvSpPr/>
            <p:nvPr/>
          </p:nvSpPr>
          <p:spPr>
            <a:xfrm>
              <a:off x="6465675" y="1490281"/>
              <a:ext cx="145618" cy="11886"/>
            </a:xfrm>
            <a:custGeom>
              <a:avLst/>
              <a:gdLst/>
              <a:ahLst/>
              <a:cxnLst/>
              <a:rect l="l" t="t" r="r" b="b"/>
              <a:pathLst>
                <a:path w="149352" h="12191" extrusionOk="0">
                  <a:moveTo>
                    <a:pt x="143256" y="12192"/>
                  </a:moveTo>
                  <a:lnTo>
                    <a:pt x="6096" y="12192"/>
                  </a:lnTo>
                  <a:cubicBezTo>
                    <a:pt x="2762" y="12192"/>
                    <a:pt x="0" y="9430"/>
                    <a:pt x="0" y="6096"/>
                  </a:cubicBezTo>
                  <a:cubicBezTo>
                    <a:pt x="0" y="2762"/>
                    <a:pt x="2762" y="0"/>
                    <a:pt x="6096" y="0"/>
                  </a:cubicBezTo>
                  <a:lnTo>
                    <a:pt x="143256" y="0"/>
                  </a:lnTo>
                  <a:cubicBezTo>
                    <a:pt x="146590" y="0"/>
                    <a:pt x="149352" y="2762"/>
                    <a:pt x="149352" y="6096"/>
                  </a:cubicBezTo>
                  <a:cubicBezTo>
                    <a:pt x="149352" y="9430"/>
                    <a:pt x="146590" y="12192"/>
                    <a:pt x="143256" y="12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2" name="Google Shape;892;p45"/>
            <p:cNvSpPr/>
            <p:nvPr/>
          </p:nvSpPr>
          <p:spPr>
            <a:xfrm>
              <a:off x="6368358" y="1541539"/>
              <a:ext cx="340177" cy="11887"/>
            </a:xfrm>
            <a:custGeom>
              <a:avLst/>
              <a:gdLst/>
              <a:ahLst/>
              <a:cxnLst/>
              <a:rect l="l" t="t" r="r" b="b"/>
              <a:pathLst>
                <a:path w="348900" h="12192" extrusionOk="0">
                  <a:moveTo>
                    <a:pt x="342805" y="12192"/>
                  </a:moveTo>
                  <a:lnTo>
                    <a:pt x="6096" y="12192"/>
                  </a:lnTo>
                  <a:cubicBezTo>
                    <a:pt x="2762" y="12192"/>
                    <a:pt x="0" y="9430"/>
                    <a:pt x="0" y="6096"/>
                  </a:cubicBezTo>
                  <a:cubicBezTo>
                    <a:pt x="0" y="2762"/>
                    <a:pt x="2762" y="0"/>
                    <a:pt x="6096" y="0"/>
                  </a:cubicBezTo>
                  <a:lnTo>
                    <a:pt x="342805" y="0"/>
                  </a:lnTo>
                  <a:cubicBezTo>
                    <a:pt x="346138" y="0"/>
                    <a:pt x="348901" y="2762"/>
                    <a:pt x="348901" y="6096"/>
                  </a:cubicBezTo>
                  <a:cubicBezTo>
                    <a:pt x="348901" y="9430"/>
                    <a:pt x="346138" y="12192"/>
                    <a:pt x="342805" y="12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3" name="Google Shape;893;p45"/>
            <p:cNvSpPr/>
            <p:nvPr/>
          </p:nvSpPr>
          <p:spPr>
            <a:xfrm>
              <a:off x="6368358" y="1592890"/>
              <a:ext cx="340177" cy="11887"/>
            </a:xfrm>
            <a:custGeom>
              <a:avLst/>
              <a:gdLst/>
              <a:ahLst/>
              <a:cxnLst/>
              <a:rect l="l" t="t" r="r" b="b"/>
              <a:pathLst>
                <a:path w="348900" h="12192" extrusionOk="0">
                  <a:moveTo>
                    <a:pt x="342805" y="12192"/>
                  </a:moveTo>
                  <a:lnTo>
                    <a:pt x="6096" y="12192"/>
                  </a:lnTo>
                  <a:cubicBezTo>
                    <a:pt x="2762" y="12192"/>
                    <a:pt x="0" y="9430"/>
                    <a:pt x="0" y="6096"/>
                  </a:cubicBezTo>
                  <a:cubicBezTo>
                    <a:pt x="0" y="2762"/>
                    <a:pt x="2762" y="0"/>
                    <a:pt x="6096" y="0"/>
                  </a:cubicBezTo>
                  <a:lnTo>
                    <a:pt x="342805" y="0"/>
                  </a:lnTo>
                  <a:cubicBezTo>
                    <a:pt x="346138" y="0"/>
                    <a:pt x="348901" y="2762"/>
                    <a:pt x="348901" y="6096"/>
                  </a:cubicBezTo>
                  <a:cubicBezTo>
                    <a:pt x="348901" y="9430"/>
                    <a:pt x="346138" y="12192"/>
                    <a:pt x="342805" y="12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4" name="Google Shape;894;p45"/>
            <p:cNvSpPr/>
            <p:nvPr/>
          </p:nvSpPr>
          <p:spPr>
            <a:xfrm>
              <a:off x="6741652" y="987450"/>
              <a:ext cx="231335" cy="225578"/>
            </a:xfrm>
            <a:custGeom>
              <a:avLst/>
              <a:gdLst/>
              <a:ahLst/>
              <a:cxnLst/>
              <a:rect l="l" t="t" r="r" b="b"/>
              <a:pathLst>
                <a:path w="237267" h="231362" extrusionOk="0">
                  <a:moveTo>
                    <a:pt x="237268" y="115634"/>
                  </a:moveTo>
                  <a:lnTo>
                    <a:pt x="209169" y="136303"/>
                  </a:lnTo>
                  <a:lnTo>
                    <a:pt x="225552" y="167164"/>
                  </a:lnTo>
                  <a:lnTo>
                    <a:pt x="191262" y="173546"/>
                  </a:lnTo>
                  <a:lnTo>
                    <a:pt x="192596" y="208407"/>
                  </a:lnTo>
                  <a:lnTo>
                    <a:pt x="158877" y="199358"/>
                  </a:lnTo>
                  <a:lnTo>
                    <a:pt x="144971" y="231362"/>
                  </a:lnTo>
                  <a:lnTo>
                    <a:pt x="118586" y="208502"/>
                  </a:lnTo>
                  <a:lnTo>
                    <a:pt x="92202" y="231362"/>
                  </a:lnTo>
                  <a:lnTo>
                    <a:pt x="78296" y="199358"/>
                  </a:lnTo>
                  <a:lnTo>
                    <a:pt x="44672" y="208407"/>
                  </a:lnTo>
                  <a:lnTo>
                    <a:pt x="46006" y="173546"/>
                  </a:lnTo>
                  <a:lnTo>
                    <a:pt x="11716" y="167164"/>
                  </a:lnTo>
                  <a:lnTo>
                    <a:pt x="28099" y="136303"/>
                  </a:lnTo>
                  <a:lnTo>
                    <a:pt x="0" y="115634"/>
                  </a:lnTo>
                  <a:lnTo>
                    <a:pt x="28099" y="94964"/>
                  </a:lnTo>
                  <a:lnTo>
                    <a:pt x="11716" y="64198"/>
                  </a:lnTo>
                  <a:lnTo>
                    <a:pt x="46006" y="57817"/>
                  </a:lnTo>
                  <a:lnTo>
                    <a:pt x="44672" y="22955"/>
                  </a:lnTo>
                  <a:lnTo>
                    <a:pt x="78296" y="32004"/>
                  </a:lnTo>
                  <a:lnTo>
                    <a:pt x="92202" y="0"/>
                  </a:lnTo>
                  <a:lnTo>
                    <a:pt x="118586" y="22765"/>
                  </a:lnTo>
                  <a:lnTo>
                    <a:pt x="144971" y="0"/>
                  </a:lnTo>
                  <a:lnTo>
                    <a:pt x="158877" y="32004"/>
                  </a:lnTo>
                  <a:lnTo>
                    <a:pt x="192596" y="22955"/>
                  </a:lnTo>
                  <a:lnTo>
                    <a:pt x="191262" y="57817"/>
                  </a:lnTo>
                  <a:lnTo>
                    <a:pt x="225552" y="64198"/>
                  </a:lnTo>
                  <a:lnTo>
                    <a:pt x="209169" y="94964"/>
                  </a:lnTo>
                  <a:lnTo>
                    <a:pt x="237268" y="11563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5" name="Google Shape;895;p45"/>
            <p:cNvSpPr/>
            <p:nvPr/>
          </p:nvSpPr>
          <p:spPr>
            <a:xfrm>
              <a:off x="7083002" y="1596327"/>
              <a:ext cx="940388" cy="940388"/>
            </a:xfrm>
            <a:custGeom>
              <a:avLst/>
              <a:gdLst/>
              <a:ahLst/>
              <a:cxnLst/>
              <a:rect l="l" t="t" r="r" b="b"/>
              <a:pathLst>
                <a:path w="964501" h="964501" extrusionOk="0">
                  <a:moveTo>
                    <a:pt x="918400" y="0"/>
                  </a:moveTo>
                  <a:cubicBezTo>
                    <a:pt x="638365" y="6287"/>
                    <a:pt x="347567" y="6287"/>
                    <a:pt x="46101" y="0"/>
                  </a:cubicBezTo>
                  <a:cubicBezTo>
                    <a:pt x="20669" y="0"/>
                    <a:pt x="0" y="20669"/>
                    <a:pt x="0" y="46101"/>
                  </a:cubicBezTo>
                  <a:cubicBezTo>
                    <a:pt x="4381" y="356997"/>
                    <a:pt x="5239" y="651320"/>
                    <a:pt x="0" y="918401"/>
                  </a:cubicBezTo>
                  <a:cubicBezTo>
                    <a:pt x="0" y="943928"/>
                    <a:pt x="20669" y="964502"/>
                    <a:pt x="46101" y="964502"/>
                  </a:cubicBezTo>
                  <a:cubicBezTo>
                    <a:pt x="325183" y="955643"/>
                    <a:pt x="615410" y="955262"/>
                    <a:pt x="918400" y="964502"/>
                  </a:cubicBezTo>
                  <a:cubicBezTo>
                    <a:pt x="943832" y="964502"/>
                    <a:pt x="964502" y="943832"/>
                    <a:pt x="964502" y="918401"/>
                  </a:cubicBezTo>
                  <a:cubicBezTo>
                    <a:pt x="956215" y="620744"/>
                    <a:pt x="956024" y="329756"/>
                    <a:pt x="964502" y="46101"/>
                  </a:cubicBezTo>
                  <a:cubicBezTo>
                    <a:pt x="964502" y="20574"/>
                    <a:pt x="943832" y="0"/>
                    <a:pt x="9184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6" name="Google Shape;896;p45"/>
            <p:cNvSpPr/>
            <p:nvPr/>
          </p:nvSpPr>
          <p:spPr>
            <a:xfrm>
              <a:off x="7226283" y="1744715"/>
              <a:ext cx="653795" cy="653795"/>
            </a:xfrm>
            <a:custGeom>
              <a:avLst/>
              <a:gdLst/>
              <a:ahLst/>
              <a:cxnLst/>
              <a:rect l="l" t="t" r="r" b="b"/>
              <a:pathLst>
                <a:path w="670559" h="670559" extrusionOk="0">
                  <a:moveTo>
                    <a:pt x="670560" y="335280"/>
                  </a:moveTo>
                  <a:cubicBezTo>
                    <a:pt x="670560" y="520450"/>
                    <a:pt x="520450" y="670560"/>
                    <a:pt x="335280" y="670560"/>
                  </a:cubicBezTo>
                  <a:cubicBezTo>
                    <a:pt x="150110" y="670560"/>
                    <a:pt x="0" y="520450"/>
                    <a:pt x="0" y="335280"/>
                  </a:cubicBezTo>
                  <a:cubicBezTo>
                    <a:pt x="0" y="150110"/>
                    <a:pt x="150110" y="0"/>
                    <a:pt x="335280" y="0"/>
                  </a:cubicBezTo>
                  <a:cubicBezTo>
                    <a:pt x="520450" y="0"/>
                    <a:pt x="670560" y="150110"/>
                    <a:pt x="670560" y="33528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7" name="Google Shape;897;p45"/>
            <p:cNvSpPr/>
            <p:nvPr/>
          </p:nvSpPr>
          <p:spPr>
            <a:xfrm>
              <a:off x="7320442" y="1838875"/>
              <a:ext cx="465458" cy="465458"/>
            </a:xfrm>
            <a:custGeom>
              <a:avLst/>
              <a:gdLst/>
              <a:ahLst/>
              <a:cxnLst/>
              <a:rect l="l" t="t" r="r" b="b"/>
              <a:pathLst>
                <a:path w="477393" h="477393" extrusionOk="0">
                  <a:moveTo>
                    <a:pt x="477393" y="238697"/>
                  </a:moveTo>
                  <a:cubicBezTo>
                    <a:pt x="477393" y="370525"/>
                    <a:pt x="370525" y="477393"/>
                    <a:pt x="238697" y="477393"/>
                  </a:cubicBezTo>
                  <a:cubicBezTo>
                    <a:pt x="106868" y="477393"/>
                    <a:pt x="0" y="370525"/>
                    <a:pt x="0" y="238697"/>
                  </a:cubicBezTo>
                  <a:cubicBezTo>
                    <a:pt x="0" y="106868"/>
                    <a:pt x="106868" y="0"/>
                    <a:pt x="238697" y="0"/>
                  </a:cubicBezTo>
                  <a:cubicBezTo>
                    <a:pt x="370525" y="0"/>
                    <a:pt x="477393" y="106868"/>
                    <a:pt x="477393" y="2386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8" name="Google Shape;898;p45"/>
            <p:cNvSpPr/>
            <p:nvPr/>
          </p:nvSpPr>
          <p:spPr>
            <a:xfrm>
              <a:off x="7410794" y="1929226"/>
              <a:ext cx="284735" cy="284735"/>
            </a:xfrm>
            <a:custGeom>
              <a:avLst/>
              <a:gdLst/>
              <a:ahLst/>
              <a:cxnLst/>
              <a:rect l="l" t="t" r="r" b="b"/>
              <a:pathLst>
                <a:path w="292036" h="292036" extrusionOk="0">
                  <a:moveTo>
                    <a:pt x="292036" y="146018"/>
                  </a:moveTo>
                  <a:cubicBezTo>
                    <a:pt x="292036" y="226662"/>
                    <a:pt x="226662" y="292037"/>
                    <a:pt x="146018" y="292037"/>
                  </a:cubicBezTo>
                  <a:cubicBezTo>
                    <a:pt x="65375" y="292037"/>
                    <a:pt x="0" y="226662"/>
                    <a:pt x="0" y="146018"/>
                  </a:cubicBezTo>
                  <a:cubicBezTo>
                    <a:pt x="0" y="65375"/>
                    <a:pt x="65375" y="0"/>
                    <a:pt x="146018" y="0"/>
                  </a:cubicBezTo>
                  <a:cubicBezTo>
                    <a:pt x="226662" y="0"/>
                    <a:pt x="292036" y="65375"/>
                    <a:pt x="292036" y="14601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899" name="Google Shape;899;p45"/>
            <p:cNvSpPr/>
            <p:nvPr/>
          </p:nvSpPr>
          <p:spPr>
            <a:xfrm>
              <a:off x="7494460" y="2012892"/>
              <a:ext cx="117385" cy="117385"/>
            </a:xfrm>
            <a:custGeom>
              <a:avLst/>
              <a:gdLst/>
              <a:ahLst/>
              <a:cxnLst/>
              <a:rect l="l" t="t" r="r" b="b"/>
              <a:pathLst>
                <a:path w="120395" h="120395" extrusionOk="0">
                  <a:moveTo>
                    <a:pt x="120396" y="60198"/>
                  </a:moveTo>
                  <a:cubicBezTo>
                    <a:pt x="120396" y="93444"/>
                    <a:pt x="93444" y="120396"/>
                    <a:pt x="60198" y="120396"/>
                  </a:cubicBezTo>
                  <a:cubicBezTo>
                    <a:pt x="26951" y="120396"/>
                    <a:pt x="0" y="93444"/>
                    <a:pt x="0" y="60198"/>
                  </a:cubicBezTo>
                  <a:cubicBezTo>
                    <a:pt x="0" y="26952"/>
                    <a:pt x="26951" y="0"/>
                    <a:pt x="60198" y="0"/>
                  </a:cubicBezTo>
                  <a:cubicBezTo>
                    <a:pt x="93444" y="0"/>
                    <a:pt x="120396" y="26952"/>
                    <a:pt x="120396" y="601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0" name="Google Shape;900;p45"/>
            <p:cNvSpPr/>
            <p:nvPr/>
          </p:nvSpPr>
          <p:spPr>
            <a:xfrm>
              <a:off x="7544952" y="1788150"/>
              <a:ext cx="291746" cy="291724"/>
            </a:xfrm>
            <a:custGeom>
              <a:avLst/>
              <a:gdLst/>
              <a:ahLst/>
              <a:cxnLst/>
              <a:rect l="l" t="t" r="r" b="b"/>
              <a:pathLst>
                <a:path w="299227" h="299204" extrusionOk="0">
                  <a:moveTo>
                    <a:pt x="8406" y="299204"/>
                  </a:moveTo>
                  <a:cubicBezTo>
                    <a:pt x="6215" y="299204"/>
                    <a:pt x="4119" y="298347"/>
                    <a:pt x="2500" y="296728"/>
                  </a:cubicBezTo>
                  <a:cubicBezTo>
                    <a:pt x="-833" y="293394"/>
                    <a:pt x="-833" y="288155"/>
                    <a:pt x="2500" y="284821"/>
                  </a:cubicBezTo>
                  <a:lnTo>
                    <a:pt x="284821" y="2500"/>
                  </a:lnTo>
                  <a:cubicBezTo>
                    <a:pt x="288155" y="-833"/>
                    <a:pt x="293394" y="-833"/>
                    <a:pt x="296727" y="2500"/>
                  </a:cubicBezTo>
                  <a:cubicBezTo>
                    <a:pt x="300061" y="5834"/>
                    <a:pt x="300061" y="11073"/>
                    <a:pt x="296727" y="14407"/>
                  </a:cubicBezTo>
                  <a:lnTo>
                    <a:pt x="14407" y="296728"/>
                  </a:lnTo>
                  <a:cubicBezTo>
                    <a:pt x="12787" y="298347"/>
                    <a:pt x="10596" y="299204"/>
                    <a:pt x="8501" y="2992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1" name="Google Shape;901;p45"/>
            <p:cNvSpPr/>
            <p:nvPr/>
          </p:nvSpPr>
          <p:spPr>
            <a:xfrm>
              <a:off x="7791795" y="2391478"/>
              <a:ext cx="145896" cy="16345"/>
            </a:xfrm>
            <a:custGeom>
              <a:avLst/>
              <a:gdLst/>
              <a:ahLst/>
              <a:cxnLst/>
              <a:rect l="l" t="t" r="r" b="b"/>
              <a:pathLst>
                <a:path w="149637" h="16764" extrusionOk="0">
                  <a:moveTo>
                    <a:pt x="141256" y="16764"/>
                  </a:moveTo>
                  <a:lnTo>
                    <a:pt x="8382" y="16764"/>
                  </a:lnTo>
                  <a:cubicBezTo>
                    <a:pt x="3715" y="16764"/>
                    <a:pt x="0" y="12954"/>
                    <a:pt x="0" y="8382"/>
                  </a:cubicBezTo>
                  <a:cubicBezTo>
                    <a:pt x="0" y="3810"/>
                    <a:pt x="3810" y="0"/>
                    <a:pt x="8382" y="0"/>
                  </a:cubicBezTo>
                  <a:lnTo>
                    <a:pt x="141256" y="0"/>
                  </a:lnTo>
                  <a:cubicBezTo>
                    <a:pt x="145923" y="0"/>
                    <a:pt x="149638" y="3810"/>
                    <a:pt x="149638" y="8382"/>
                  </a:cubicBezTo>
                  <a:cubicBezTo>
                    <a:pt x="149638" y="12954"/>
                    <a:pt x="145828" y="16764"/>
                    <a:pt x="141256"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2" name="Google Shape;902;p45"/>
            <p:cNvSpPr/>
            <p:nvPr/>
          </p:nvSpPr>
          <p:spPr>
            <a:xfrm>
              <a:off x="7748987" y="2429643"/>
              <a:ext cx="188709" cy="16345"/>
            </a:xfrm>
            <a:custGeom>
              <a:avLst/>
              <a:gdLst/>
              <a:ahLst/>
              <a:cxnLst/>
              <a:rect l="l" t="t" r="r" b="b"/>
              <a:pathLst>
                <a:path w="193548" h="16764" extrusionOk="0">
                  <a:moveTo>
                    <a:pt x="185166" y="16764"/>
                  </a:moveTo>
                  <a:lnTo>
                    <a:pt x="8382" y="16764"/>
                  </a:lnTo>
                  <a:cubicBezTo>
                    <a:pt x="3715" y="16764"/>
                    <a:pt x="0" y="12954"/>
                    <a:pt x="0" y="8382"/>
                  </a:cubicBezTo>
                  <a:cubicBezTo>
                    <a:pt x="0" y="3810"/>
                    <a:pt x="3810" y="0"/>
                    <a:pt x="8382" y="0"/>
                  </a:cubicBezTo>
                  <a:lnTo>
                    <a:pt x="185166" y="0"/>
                  </a:lnTo>
                  <a:cubicBezTo>
                    <a:pt x="189833" y="0"/>
                    <a:pt x="193548" y="3810"/>
                    <a:pt x="193548" y="8382"/>
                  </a:cubicBezTo>
                  <a:cubicBezTo>
                    <a:pt x="193548" y="12954"/>
                    <a:pt x="189738" y="16764"/>
                    <a:pt x="185166"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3" name="Google Shape;903;p45"/>
            <p:cNvSpPr/>
            <p:nvPr/>
          </p:nvSpPr>
          <p:spPr>
            <a:xfrm>
              <a:off x="5105475" y="2340406"/>
              <a:ext cx="332377" cy="154626"/>
            </a:xfrm>
            <a:custGeom>
              <a:avLst/>
              <a:gdLst/>
              <a:ahLst/>
              <a:cxnLst/>
              <a:rect l="l" t="t" r="r" b="b"/>
              <a:pathLst>
                <a:path w="340899" h="158591" extrusionOk="0">
                  <a:moveTo>
                    <a:pt x="170497" y="0"/>
                  </a:moveTo>
                  <a:lnTo>
                    <a:pt x="0" y="0"/>
                  </a:lnTo>
                  <a:lnTo>
                    <a:pt x="15621" y="97441"/>
                  </a:lnTo>
                  <a:lnTo>
                    <a:pt x="102299" y="158591"/>
                  </a:lnTo>
                  <a:lnTo>
                    <a:pt x="170497" y="158591"/>
                  </a:lnTo>
                  <a:lnTo>
                    <a:pt x="238697" y="158591"/>
                  </a:lnTo>
                  <a:lnTo>
                    <a:pt x="325374" y="97441"/>
                  </a:lnTo>
                  <a:lnTo>
                    <a:pt x="340900" y="0"/>
                  </a:lnTo>
                  <a:lnTo>
                    <a:pt x="170497"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4" name="Google Shape;904;p45"/>
            <p:cNvSpPr/>
            <p:nvPr/>
          </p:nvSpPr>
          <p:spPr>
            <a:xfrm>
              <a:off x="4882013" y="1431061"/>
              <a:ext cx="779610" cy="890309"/>
            </a:xfrm>
            <a:custGeom>
              <a:avLst/>
              <a:gdLst/>
              <a:ahLst/>
              <a:cxnLst/>
              <a:rect l="l" t="t" r="r" b="b"/>
              <a:pathLst>
                <a:path w="799600" h="913137" extrusionOk="0">
                  <a:moveTo>
                    <a:pt x="799097" y="399930"/>
                  </a:moveTo>
                  <a:cubicBezTo>
                    <a:pt x="788905" y="157900"/>
                    <a:pt x="618407" y="-10883"/>
                    <a:pt x="399713" y="547"/>
                  </a:cubicBezTo>
                  <a:cubicBezTo>
                    <a:pt x="179400" y="11977"/>
                    <a:pt x="9665" y="178760"/>
                    <a:pt x="330" y="399930"/>
                  </a:cubicBezTo>
                  <a:cubicBezTo>
                    <a:pt x="-2527" y="467748"/>
                    <a:pt x="13284" y="531566"/>
                    <a:pt x="43002" y="587573"/>
                  </a:cubicBezTo>
                  <a:cubicBezTo>
                    <a:pt x="43193" y="587954"/>
                    <a:pt x="43288" y="588240"/>
                    <a:pt x="43478" y="588621"/>
                  </a:cubicBezTo>
                  <a:cubicBezTo>
                    <a:pt x="117678" y="735401"/>
                    <a:pt x="221786" y="809982"/>
                    <a:pt x="233502" y="913137"/>
                  </a:cubicBezTo>
                  <a:lnTo>
                    <a:pt x="566020" y="913137"/>
                  </a:lnTo>
                  <a:cubicBezTo>
                    <a:pt x="577736" y="809886"/>
                    <a:pt x="681749" y="735401"/>
                    <a:pt x="756044" y="588621"/>
                  </a:cubicBezTo>
                  <a:cubicBezTo>
                    <a:pt x="756425" y="587763"/>
                    <a:pt x="756806" y="587097"/>
                    <a:pt x="757187" y="586239"/>
                  </a:cubicBezTo>
                  <a:cubicBezTo>
                    <a:pt x="786428" y="530613"/>
                    <a:pt x="802049" y="467177"/>
                    <a:pt x="799287" y="399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5" name="Google Shape;905;p45"/>
            <p:cNvSpPr/>
            <p:nvPr/>
          </p:nvSpPr>
          <p:spPr>
            <a:xfrm>
              <a:off x="5083116" y="1812707"/>
              <a:ext cx="127470" cy="494320"/>
            </a:xfrm>
            <a:custGeom>
              <a:avLst/>
              <a:gdLst/>
              <a:ahLst/>
              <a:cxnLst/>
              <a:rect l="l" t="t" r="r" b="b"/>
              <a:pathLst>
                <a:path w="130738" h="506995" extrusionOk="0">
                  <a:moveTo>
                    <a:pt x="119328" y="506996"/>
                  </a:moveTo>
                  <a:cubicBezTo>
                    <a:pt x="114089" y="506996"/>
                    <a:pt x="109327" y="503376"/>
                    <a:pt x="108184" y="498042"/>
                  </a:cubicBezTo>
                  <a:lnTo>
                    <a:pt x="266" y="13886"/>
                  </a:lnTo>
                  <a:cubicBezTo>
                    <a:pt x="-1068" y="7695"/>
                    <a:pt x="2742" y="1599"/>
                    <a:pt x="8933" y="266"/>
                  </a:cubicBezTo>
                  <a:cubicBezTo>
                    <a:pt x="15029" y="-1068"/>
                    <a:pt x="21221" y="2742"/>
                    <a:pt x="22554" y="8933"/>
                  </a:cubicBezTo>
                  <a:lnTo>
                    <a:pt x="130472" y="493089"/>
                  </a:lnTo>
                  <a:cubicBezTo>
                    <a:pt x="131806" y="499280"/>
                    <a:pt x="127996" y="505376"/>
                    <a:pt x="121805" y="506710"/>
                  </a:cubicBezTo>
                  <a:cubicBezTo>
                    <a:pt x="120947" y="506900"/>
                    <a:pt x="120090" y="506996"/>
                    <a:pt x="119328" y="5069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6" name="Google Shape;906;p45"/>
            <p:cNvSpPr/>
            <p:nvPr/>
          </p:nvSpPr>
          <p:spPr>
            <a:xfrm>
              <a:off x="5330121" y="1812707"/>
              <a:ext cx="127470" cy="494320"/>
            </a:xfrm>
            <a:custGeom>
              <a:avLst/>
              <a:gdLst/>
              <a:ahLst/>
              <a:cxnLst/>
              <a:rect l="l" t="t" r="r" b="b"/>
              <a:pathLst>
                <a:path w="130738" h="506995" extrusionOk="0">
                  <a:moveTo>
                    <a:pt x="11410" y="506996"/>
                  </a:moveTo>
                  <a:cubicBezTo>
                    <a:pt x="10553" y="506996"/>
                    <a:pt x="9791" y="506996"/>
                    <a:pt x="8933" y="506710"/>
                  </a:cubicBezTo>
                  <a:cubicBezTo>
                    <a:pt x="2742" y="505376"/>
                    <a:pt x="-1068" y="499185"/>
                    <a:pt x="266" y="493089"/>
                  </a:cubicBezTo>
                  <a:lnTo>
                    <a:pt x="108184" y="8933"/>
                  </a:lnTo>
                  <a:cubicBezTo>
                    <a:pt x="109517" y="2742"/>
                    <a:pt x="115709" y="-1068"/>
                    <a:pt x="121805" y="266"/>
                  </a:cubicBezTo>
                  <a:cubicBezTo>
                    <a:pt x="127996" y="1599"/>
                    <a:pt x="131806" y="7790"/>
                    <a:pt x="130472" y="13886"/>
                  </a:cubicBezTo>
                  <a:lnTo>
                    <a:pt x="22554" y="498042"/>
                  </a:lnTo>
                  <a:cubicBezTo>
                    <a:pt x="21411" y="503376"/>
                    <a:pt x="16649" y="506996"/>
                    <a:pt x="11410" y="5069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7" name="Google Shape;907;p45"/>
            <p:cNvSpPr/>
            <p:nvPr/>
          </p:nvSpPr>
          <p:spPr>
            <a:xfrm>
              <a:off x="5044917" y="1861163"/>
              <a:ext cx="436318" cy="53583"/>
            </a:xfrm>
            <a:custGeom>
              <a:avLst/>
              <a:gdLst/>
              <a:ahLst/>
              <a:cxnLst/>
              <a:rect l="l" t="t" r="r" b="b"/>
              <a:pathLst>
                <a:path w="447506" h="54957" extrusionOk="0">
                  <a:moveTo>
                    <a:pt x="11445" y="54957"/>
                  </a:moveTo>
                  <a:cubicBezTo>
                    <a:pt x="6587" y="54957"/>
                    <a:pt x="2015" y="51814"/>
                    <a:pt x="491" y="46861"/>
                  </a:cubicBezTo>
                  <a:cubicBezTo>
                    <a:pt x="-1318" y="40860"/>
                    <a:pt x="2015" y="34383"/>
                    <a:pt x="8111" y="32573"/>
                  </a:cubicBezTo>
                  <a:cubicBezTo>
                    <a:pt x="146986" y="-10099"/>
                    <a:pt x="300148" y="-10861"/>
                    <a:pt x="439308" y="30383"/>
                  </a:cubicBezTo>
                  <a:cubicBezTo>
                    <a:pt x="445404" y="32192"/>
                    <a:pt x="448833" y="38574"/>
                    <a:pt x="447023" y="44575"/>
                  </a:cubicBezTo>
                  <a:cubicBezTo>
                    <a:pt x="445214" y="50576"/>
                    <a:pt x="438832" y="54100"/>
                    <a:pt x="432831" y="52290"/>
                  </a:cubicBezTo>
                  <a:cubicBezTo>
                    <a:pt x="297862" y="12285"/>
                    <a:pt x="149367" y="13047"/>
                    <a:pt x="14779" y="54386"/>
                  </a:cubicBezTo>
                  <a:cubicBezTo>
                    <a:pt x="13636" y="54767"/>
                    <a:pt x="12493" y="54862"/>
                    <a:pt x="11445" y="548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8" name="Google Shape;908;p45"/>
            <p:cNvSpPr/>
            <p:nvPr/>
          </p:nvSpPr>
          <p:spPr>
            <a:xfrm>
              <a:off x="5070362" y="2295834"/>
              <a:ext cx="402609" cy="44577"/>
            </a:xfrm>
            <a:custGeom>
              <a:avLst/>
              <a:gdLst/>
              <a:ahLst/>
              <a:cxnLst/>
              <a:rect l="l" t="t" r="r" b="b"/>
              <a:pathLst>
                <a:path w="412932" h="45720" extrusionOk="0">
                  <a:moveTo>
                    <a:pt x="390823" y="0"/>
                  </a:moveTo>
                  <a:lnTo>
                    <a:pt x="22110" y="0"/>
                  </a:lnTo>
                  <a:cubicBezTo>
                    <a:pt x="-7322" y="0"/>
                    <a:pt x="-7418" y="45720"/>
                    <a:pt x="22110" y="45720"/>
                  </a:cubicBezTo>
                  <a:lnTo>
                    <a:pt x="390823" y="45720"/>
                  </a:lnTo>
                  <a:cubicBezTo>
                    <a:pt x="420255" y="45720"/>
                    <a:pt x="420350" y="0"/>
                    <a:pt x="39082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09" name="Google Shape;909;p45"/>
            <p:cNvSpPr/>
            <p:nvPr/>
          </p:nvSpPr>
          <p:spPr>
            <a:xfrm>
              <a:off x="5083734" y="2390735"/>
              <a:ext cx="375955" cy="44577"/>
            </a:xfrm>
            <a:custGeom>
              <a:avLst/>
              <a:gdLst/>
              <a:ahLst/>
              <a:cxnLst/>
              <a:rect l="l" t="t" r="r" b="b"/>
              <a:pathLst>
                <a:path w="385595" h="45720" extrusionOk="0">
                  <a:moveTo>
                    <a:pt x="363486" y="0"/>
                  </a:moveTo>
                  <a:lnTo>
                    <a:pt x="22110" y="0"/>
                  </a:lnTo>
                  <a:cubicBezTo>
                    <a:pt x="-7322" y="0"/>
                    <a:pt x="-7418" y="45720"/>
                    <a:pt x="22110" y="45720"/>
                  </a:cubicBezTo>
                  <a:lnTo>
                    <a:pt x="363486" y="45720"/>
                  </a:lnTo>
                  <a:cubicBezTo>
                    <a:pt x="392918" y="45720"/>
                    <a:pt x="393013" y="0"/>
                    <a:pt x="36348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0" name="Google Shape;910;p45"/>
            <p:cNvSpPr/>
            <p:nvPr/>
          </p:nvSpPr>
          <p:spPr>
            <a:xfrm>
              <a:off x="4982153" y="1557842"/>
              <a:ext cx="127532" cy="204816"/>
            </a:xfrm>
            <a:custGeom>
              <a:avLst/>
              <a:gdLst/>
              <a:ahLst/>
              <a:cxnLst/>
              <a:rect l="l" t="t" r="r" b="b"/>
              <a:pathLst>
                <a:path w="130802" h="210068" extrusionOk="0">
                  <a:moveTo>
                    <a:pt x="11435" y="209973"/>
                  </a:moveTo>
                  <a:cubicBezTo>
                    <a:pt x="11435" y="209973"/>
                    <a:pt x="11150" y="209973"/>
                    <a:pt x="11054" y="209973"/>
                  </a:cubicBezTo>
                  <a:cubicBezTo>
                    <a:pt x="4768" y="209782"/>
                    <a:pt x="-185" y="204448"/>
                    <a:pt x="5" y="198162"/>
                  </a:cubicBezTo>
                  <a:cubicBezTo>
                    <a:pt x="2863" y="119104"/>
                    <a:pt x="46297" y="43857"/>
                    <a:pt x="113258" y="1756"/>
                  </a:cubicBezTo>
                  <a:cubicBezTo>
                    <a:pt x="118592" y="-1577"/>
                    <a:pt x="125640" y="-53"/>
                    <a:pt x="129069" y="5376"/>
                  </a:cubicBezTo>
                  <a:cubicBezTo>
                    <a:pt x="132403" y="10710"/>
                    <a:pt x="130784" y="17758"/>
                    <a:pt x="125450" y="21187"/>
                  </a:cubicBezTo>
                  <a:cubicBezTo>
                    <a:pt x="64775" y="59287"/>
                    <a:pt x="25437" y="127486"/>
                    <a:pt x="22865" y="199019"/>
                  </a:cubicBezTo>
                  <a:cubicBezTo>
                    <a:pt x="22675" y="205210"/>
                    <a:pt x="17531" y="210068"/>
                    <a:pt x="11435" y="2100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1" name="Google Shape;911;p45"/>
            <p:cNvSpPr/>
            <p:nvPr/>
          </p:nvSpPr>
          <p:spPr>
            <a:xfrm>
              <a:off x="4572000" y="3076035"/>
              <a:ext cx="1378729" cy="884203"/>
            </a:xfrm>
            <a:custGeom>
              <a:avLst/>
              <a:gdLst/>
              <a:ahLst/>
              <a:cxnLst/>
              <a:rect l="l" t="t" r="r" b="b"/>
              <a:pathLst>
                <a:path w="1414081" h="906875" extrusionOk="0">
                  <a:moveTo>
                    <a:pt x="1364837" y="0"/>
                  </a:moveTo>
                  <a:cubicBezTo>
                    <a:pt x="1065752" y="6667"/>
                    <a:pt x="371285" y="6667"/>
                    <a:pt x="49244" y="0"/>
                  </a:cubicBezTo>
                  <a:cubicBezTo>
                    <a:pt x="22003" y="0"/>
                    <a:pt x="0" y="22098"/>
                    <a:pt x="0" y="49244"/>
                  </a:cubicBezTo>
                  <a:cubicBezTo>
                    <a:pt x="4763" y="381286"/>
                    <a:pt x="5525" y="572357"/>
                    <a:pt x="0" y="857631"/>
                  </a:cubicBezTo>
                  <a:cubicBezTo>
                    <a:pt x="0" y="884873"/>
                    <a:pt x="22098" y="906875"/>
                    <a:pt x="49244" y="906875"/>
                  </a:cubicBezTo>
                  <a:cubicBezTo>
                    <a:pt x="347282" y="897446"/>
                    <a:pt x="1041273" y="897065"/>
                    <a:pt x="1364837" y="906875"/>
                  </a:cubicBezTo>
                  <a:cubicBezTo>
                    <a:pt x="1392079" y="906875"/>
                    <a:pt x="1414082" y="884777"/>
                    <a:pt x="1414082" y="857631"/>
                  </a:cubicBezTo>
                  <a:cubicBezTo>
                    <a:pt x="1405223" y="539782"/>
                    <a:pt x="1404938" y="352234"/>
                    <a:pt x="1414082" y="49244"/>
                  </a:cubicBezTo>
                  <a:cubicBezTo>
                    <a:pt x="1414082" y="22003"/>
                    <a:pt x="1391984" y="0"/>
                    <a:pt x="136483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2" name="Google Shape;912;p45"/>
            <p:cNvSpPr/>
            <p:nvPr/>
          </p:nvSpPr>
          <p:spPr>
            <a:xfrm>
              <a:off x="4721782" y="3370213"/>
              <a:ext cx="494805" cy="456264"/>
            </a:xfrm>
            <a:custGeom>
              <a:avLst/>
              <a:gdLst/>
              <a:ahLst/>
              <a:cxnLst/>
              <a:rect l="l" t="t" r="r" b="b"/>
              <a:pathLst>
                <a:path w="507492" h="467963" extrusionOk="0">
                  <a:moveTo>
                    <a:pt x="507492" y="0"/>
                  </a:moveTo>
                  <a:lnTo>
                    <a:pt x="507492" y="214217"/>
                  </a:lnTo>
                  <a:cubicBezTo>
                    <a:pt x="507492" y="354139"/>
                    <a:pt x="393668" y="467963"/>
                    <a:pt x="253746" y="467963"/>
                  </a:cubicBezTo>
                  <a:cubicBezTo>
                    <a:pt x="113824" y="467963"/>
                    <a:pt x="0" y="354139"/>
                    <a:pt x="0" y="214217"/>
                  </a:cubicBezTo>
                  <a:lnTo>
                    <a:pt x="0" y="0"/>
                  </a:lnTo>
                  <a:lnTo>
                    <a:pt x="124873" y="0"/>
                  </a:lnTo>
                  <a:lnTo>
                    <a:pt x="124873" y="214217"/>
                  </a:lnTo>
                  <a:cubicBezTo>
                    <a:pt x="124873" y="285274"/>
                    <a:pt x="182690" y="343090"/>
                    <a:pt x="253746" y="343090"/>
                  </a:cubicBezTo>
                  <a:cubicBezTo>
                    <a:pt x="324803" y="343090"/>
                    <a:pt x="382619" y="285274"/>
                    <a:pt x="382619" y="214217"/>
                  </a:cubicBezTo>
                  <a:lnTo>
                    <a:pt x="382619" y="0"/>
                  </a:lnTo>
                  <a:lnTo>
                    <a:pt x="50749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3" name="Google Shape;913;p45"/>
            <p:cNvSpPr/>
            <p:nvPr/>
          </p:nvSpPr>
          <p:spPr>
            <a:xfrm>
              <a:off x="4758739" y="3370213"/>
              <a:ext cx="494804" cy="456264"/>
            </a:xfrm>
            <a:custGeom>
              <a:avLst/>
              <a:gdLst/>
              <a:ahLst/>
              <a:cxnLst/>
              <a:rect l="l" t="t" r="r" b="b"/>
              <a:pathLst>
                <a:path w="507491" h="467963" extrusionOk="0">
                  <a:moveTo>
                    <a:pt x="507492" y="0"/>
                  </a:moveTo>
                  <a:lnTo>
                    <a:pt x="507492" y="214217"/>
                  </a:lnTo>
                  <a:cubicBezTo>
                    <a:pt x="507492" y="354139"/>
                    <a:pt x="393668" y="467963"/>
                    <a:pt x="253746" y="467963"/>
                  </a:cubicBezTo>
                  <a:cubicBezTo>
                    <a:pt x="113824" y="467963"/>
                    <a:pt x="0" y="354139"/>
                    <a:pt x="0" y="214217"/>
                  </a:cubicBezTo>
                  <a:lnTo>
                    <a:pt x="0" y="0"/>
                  </a:lnTo>
                  <a:lnTo>
                    <a:pt x="124873" y="0"/>
                  </a:lnTo>
                  <a:lnTo>
                    <a:pt x="124873" y="214217"/>
                  </a:lnTo>
                  <a:cubicBezTo>
                    <a:pt x="124873" y="285274"/>
                    <a:pt x="182690" y="343090"/>
                    <a:pt x="253746" y="343090"/>
                  </a:cubicBezTo>
                  <a:cubicBezTo>
                    <a:pt x="324803" y="343090"/>
                    <a:pt x="382619" y="285274"/>
                    <a:pt x="382619" y="214217"/>
                  </a:cubicBezTo>
                  <a:lnTo>
                    <a:pt x="382619" y="0"/>
                  </a:lnTo>
                  <a:lnTo>
                    <a:pt x="50749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4" name="Google Shape;914;p45"/>
            <p:cNvSpPr/>
            <p:nvPr/>
          </p:nvSpPr>
          <p:spPr>
            <a:xfrm>
              <a:off x="4758739" y="3370213"/>
              <a:ext cx="121750" cy="113485"/>
            </a:xfrm>
            <a:custGeom>
              <a:avLst/>
              <a:gdLst/>
              <a:ahLst/>
              <a:cxnLst/>
              <a:rect l="l" t="t" r="r" b="b"/>
              <a:pathLst>
                <a:path w="124872" h="116395" extrusionOk="0">
                  <a:moveTo>
                    <a:pt x="0" y="0"/>
                  </a:moveTo>
                  <a:lnTo>
                    <a:pt x="124873" y="0"/>
                  </a:lnTo>
                  <a:lnTo>
                    <a:pt x="124873" y="116396"/>
                  </a:lnTo>
                  <a:lnTo>
                    <a:pt x="0" y="1163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5" name="Google Shape;915;p45"/>
            <p:cNvSpPr/>
            <p:nvPr/>
          </p:nvSpPr>
          <p:spPr>
            <a:xfrm>
              <a:off x="5131755" y="3370213"/>
              <a:ext cx="121750" cy="113485"/>
            </a:xfrm>
            <a:custGeom>
              <a:avLst/>
              <a:gdLst/>
              <a:ahLst/>
              <a:cxnLst/>
              <a:rect l="l" t="t" r="r" b="b"/>
              <a:pathLst>
                <a:path w="124872" h="116395" extrusionOk="0">
                  <a:moveTo>
                    <a:pt x="0" y="0"/>
                  </a:moveTo>
                  <a:lnTo>
                    <a:pt x="124873" y="0"/>
                  </a:lnTo>
                  <a:lnTo>
                    <a:pt x="124873" y="116396"/>
                  </a:lnTo>
                  <a:lnTo>
                    <a:pt x="0" y="1163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6" name="Google Shape;916;p45"/>
            <p:cNvSpPr/>
            <p:nvPr/>
          </p:nvSpPr>
          <p:spPr>
            <a:xfrm>
              <a:off x="5145497" y="3166294"/>
              <a:ext cx="94261" cy="154626"/>
            </a:xfrm>
            <a:custGeom>
              <a:avLst/>
              <a:gdLst/>
              <a:ahLst/>
              <a:cxnLst/>
              <a:rect l="l" t="t" r="r" b="b"/>
              <a:pathLst>
                <a:path w="96678" h="158591" extrusionOk="0">
                  <a:moveTo>
                    <a:pt x="56578" y="0"/>
                  </a:moveTo>
                  <a:lnTo>
                    <a:pt x="0" y="86011"/>
                  </a:lnTo>
                  <a:lnTo>
                    <a:pt x="45815" y="86011"/>
                  </a:lnTo>
                  <a:lnTo>
                    <a:pt x="22860" y="158591"/>
                  </a:lnTo>
                  <a:lnTo>
                    <a:pt x="96679" y="58007"/>
                  </a:lnTo>
                  <a:lnTo>
                    <a:pt x="43720" y="58007"/>
                  </a:lnTo>
                  <a:lnTo>
                    <a:pt x="5657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7" name="Google Shape;917;p45"/>
            <p:cNvSpPr/>
            <p:nvPr/>
          </p:nvSpPr>
          <p:spPr>
            <a:xfrm>
              <a:off x="4786133" y="3166294"/>
              <a:ext cx="94355" cy="154626"/>
            </a:xfrm>
            <a:custGeom>
              <a:avLst/>
              <a:gdLst/>
              <a:ahLst/>
              <a:cxnLst/>
              <a:rect l="l" t="t" r="r" b="b"/>
              <a:pathLst>
                <a:path w="96774" h="158591" extrusionOk="0">
                  <a:moveTo>
                    <a:pt x="56674" y="0"/>
                  </a:moveTo>
                  <a:lnTo>
                    <a:pt x="0" y="86011"/>
                  </a:lnTo>
                  <a:lnTo>
                    <a:pt x="45910" y="86011"/>
                  </a:lnTo>
                  <a:lnTo>
                    <a:pt x="22955" y="158591"/>
                  </a:lnTo>
                  <a:lnTo>
                    <a:pt x="96774" y="58007"/>
                  </a:lnTo>
                  <a:lnTo>
                    <a:pt x="43720" y="58007"/>
                  </a:lnTo>
                  <a:lnTo>
                    <a:pt x="566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8" name="Google Shape;918;p45"/>
            <p:cNvSpPr/>
            <p:nvPr/>
          </p:nvSpPr>
          <p:spPr>
            <a:xfrm>
              <a:off x="5380431" y="3752235"/>
              <a:ext cx="429982" cy="16345"/>
            </a:xfrm>
            <a:custGeom>
              <a:avLst/>
              <a:gdLst/>
              <a:ahLst/>
              <a:cxnLst/>
              <a:rect l="l" t="t" r="r" b="b"/>
              <a:pathLst>
                <a:path w="441007" h="16764" extrusionOk="0">
                  <a:moveTo>
                    <a:pt x="432625" y="16764"/>
                  </a:moveTo>
                  <a:lnTo>
                    <a:pt x="8382" y="16764"/>
                  </a:lnTo>
                  <a:cubicBezTo>
                    <a:pt x="3715" y="16764"/>
                    <a:pt x="0" y="12954"/>
                    <a:pt x="0" y="8382"/>
                  </a:cubicBezTo>
                  <a:cubicBezTo>
                    <a:pt x="0" y="3810"/>
                    <a:pt x="3810" y="0"/>
                    <a:pt x="8382" y="0"/>
                  </a:cubicBezTo>
                  <a:lnTo>
                    <a:pt x="432625" y="0"/>
                  </a:lnTo>
                  <a:cubicBezTo>
                    <a:pt x="437293" y="0"/>
                    <a:pt x="441008" y="3810"/>
                    <a:pt x="441008" y="8382"/>
                  </a:cubicBezTo>
                  <a:cubicBezTo>
                    <a:pt x="441008" y="12954"/>
                    <a:pt x="437198" y="16764"/>
                    <a:pt x="432625"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19" name="Google Shape;919;p45"/>
            <p:cNvSpPr/>
            <p:nvPr/>
          </p:nvSpPr>
          <p:spPr>
            <a:xfrm>
              <a:off x="5380431" y="3631147"/>
              <a:ext cx="429982" cy="16344"/>
            </a:xfrm>
            <a:custGeom>
              <a:avLst/>
              <a:gdLst/>
              <a:ahLst/>
              <a:cxnLst/>
              <a:rect l="l" t="t" r="r" b="b"/>
              <a:pathLst>
                <a:path w="441007" h="16763" extrusionOk="0">
                  <a:moveTo>
                    <a:pt x="432625" y="16764"/>
                  </a:moveTo>
                  <a:lnTo>
                    <a:pt x="8382" y="16764"/>
                  </a:lnTo>
                  <a:cubicBezTo>
                    <a:pt x="3715" y="16764"/>
                    <a:pt x="0" y="12954"/>
                    <a:pt x="0" y="8382"/>
                  </a:cubicBezTo>
                  <a:cubicBezTo>
                    <a:pt x="0" y="3810"/>
                    <a:pt x="3810" y="0"/>
                    <a:pt x="8382" y="0"/>
                  </a:cubicBezTo>
                  <a:lnTo>
                    <a:pt x="432625" y="0"/>
                  </a:lnTo>
                  <a:cubicBezTo>
                    <a:pt x="437293" y="0"/>
                    <a:pt x="441008" y="3810"/>
                    <a:pt x="441008" y="8382"/>
                  </a:cubicBezTo>
                  <a:cubicBezTo>
                    <a:pt x="441008" y="12954"/>
                    <a:pt x="437198" y="16764"/>
                    <a:pt x="432625"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0" name="Google Shape;920;p45"/>
            <p:cNvSpPr/>
            <p:nvPr/>
          </p:nvSpPr>
          <p:spPr>
            <a:xfrm>
              <a:off x="5380431" y="3510059"/>
              <a:ext cx="429982" cy="16345"/>
            </a:xfrm>
            <a:custGeom>
              <a:avLst/>
              <a:gdLst/>
              <a:ahLst/>
              <a:cxnLst/>
              <a:rect l="l" t="t" r="r" b="b"/>
              <a:pathLst>
                <a:path w="441007" h="16764" extrusionOk="0">
                  <a:moveTo>
                    <a:pt x="432625" y="16764"/>
                  </a:moveTo>
                  <a:lnTo>
                    <a:pt x="8382" y="16764"/>
                  </a:lnTo>
                  <a:cubicBezTo>
                    <a:pt x="3715" y="16764"/>
                    <a:pt x="0" y="12954"/>
                    <a:pt x="0" y="8382"/>
                  </a:cubicBezTo>
                  <a:cubicBezTo>
                    <a:pt x="0" y="3810"/>
                    <a:pt x="3810" y="0"/>
                    <a:pt x="8382" y="0"/>
                  </a:cubicBezTo>
                  <a:lnTo>
                    <a:pt x="432625" y="0"/>
                  </a:lnTo>
                  <a:cubicBezTo>
                    <a:pt x="437293" y="0"/>
                    <a:pt x="441008" y="3810"/>
                    <a:pt x="441008" y="8382"/>
                  </a:cubicBezTo>
                  <a:cubicBezTo>
                    <a:pt x="441008" y="12954"/>
                    <a:pt x="437198" y="16764"/>
                    <a:pt x="432625"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1" name="Google Shape;921;p45"/>
            <p:cNvSpPr/>
            <p:nvPr/>
          </p:nvSpPr>
          <p:spPr>
            <a:xfrm>
              <a:off x="5380431" y="3388971"/>
              <a:ext cx="429982" cy="16345"/>
            </a:xfrm>
            <a:custGeom>
              <a:avLst/>
              <a:gdLst/>
              <a:ahLst/>
              <a:cxnLst/>
              <a:rect l="l" t="t" r="r" b="b"/>
              <a:pathLst>
                <a:path w="441007" h="16764" extrusionOk="0">
                  <a:moveTo>
                    <a:pt x="432625" y="16764"/>
                  </a:moveTo>
                  <a:lnTo>
                    <a:pt x="8382" y="16764"/>
                  </a:lnTo>
                  <a:cubicBezTo>
                    <a:pt x="3715" y="16764"/>
                    <a:pt x="0" y="12954"/>
                    <a:pt x="0" y="8382"/>
                  </a:cubicBezTo>
                  <a:cubicBezTo>
                    <a:pt x="0" y="3810"/>
                    <a:pt x="3810" y="0"/>
                    <a:pt x="8382" y="0"/>
                  </a:cubicBezTo>
                  <a:lnTo>
                    <a:pt x="432625" y="0"/>
                  </a:lnTo>
                  <a:cubicBezTo>
                    <a:pt x="437293" y="0"/>
                    <a:pt x="441008" y="3810"/>
                    <a:pt x="441008" y="8382"/>
                  </a:cubicBezTo>
                  <a:cubicBezTo>
                    <a:pt x="441008" y="12954"/>
                    <a:pt x="437198" y="16764"/>
                    <a:pt x="432625"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2" name="Google Shape;922;p45"/>
            <p:cNvSpPr/>
            <p:nvPr/>
          </p:nvSpPr>
          <p:spPr>
            <a:xfrm>
              <a:off x="5546648" y="3267882"/>
              <a:ext cx="263747" cy="16344"/>
            </a:xfrm>
            <a:custGeom>
              <a:avLst/>
              <a:gdLst/>
              <a:ahLst/>
              <a:cxnLst/>
              <a:rect l="l" t="t" r="r" b="b"/>
              <a:pathLst>
                <a:path w="270510" h="16763" extrusionOk="0">
                  <a:moveTo>
                    <a:pt x="262128" y="16764"/>
                  </a:moveTo>
                  <a:lnTo>
                    <a:pt x="8382" y="16764"/>
                  </a:lnTo>
                  <a:cubicBezTo>
                    <a:pt x="3715" y="16764"/>
                    <a:pt x="0" y="12954"/>
                    <a:pt x="0" y="8382"/>
                  </a:cubicBezTo>
                  <a:cubicBezTo>
                    <a:pt x="0" y="3810"/>
                    <a:pt x="3810" y="0"/>
                    <a:pt x="8382" y="0"/>
                  </a:cubicBezTo>
                  <a:lnTo>
                    <a:pt x="262128" y="0"/>
                  </a:lnTo>
                  <a:cubicBezTo>
                    <a:pt x="266795" y="0"/>
                    <a:pt x="270510" y="3810"/>
                    <a:pt x="270510" y="8382"/>
                  </a:cubicBezTo>
                  <a:cubicBezTo>
                    <a:pt x="270510" y="12954"/>
                    <a:pt x="266700" y="16764"/>
                    <a:pt x="262128" y="167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3" name="Google Shape;923;p45"/>
            <p:cNvSpPr/>
            <p:nvPr/>
          </p:nvSpPr>
          <p:spPr>
            <a:xfrm>
              <a:off x="6331122" y="3006670"/>
              <a:ext cx="679613" cy="426174"/>
            </a:xfrm>
            <a:custGeom>
              <a:avLst/>
              <a:gdLst/>
              <a:ahLst/>
              <a:cxnLst/>
              <a:rect l="l" t="t" r="r" b="b"/>
              <a:pathLst>
                <a:path w="697039" h="437102" extrusionOk="0">
                  <a:moveTo>
                    <a:pt x="78772" y="437102"/>
                  </a:moveTo>
                  <a:lnTo>
                    <a:pt x="697039" y="437102"/>
                  </a:lnTo>
                  <a:lnTo>
                    <a:pt x="618268" y="0"/>
                  </a:lnTo>
                  <a:lnTo>
                    <a:pt x="0" y="0"/>
                  </a:lnTo>
                  <a:lnTo>
                    <a:pt x="78772" y="4371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4" name="Google Shape;924;p45"/>
            <p:cNvSpPr/>
            <p:nvPr/>
          </p:nvSpPr>
          <p:spPr>
            <a:xfrm>
              <a:off x="6620099" y="3168988"/>
              <a:ext cx="101598" cy="101598"/>
            </a:xfrm>
            <a:custGeom>
              <a:avLst/>
              <a:gdLst/>
              <a:ahLst/>
              <a:cxnLst/>
              <a:rect l="l" t="t" r="r" b="b"/>
              <a:pathLst>
                <a:path w="104203" h="104203" extrusionOk="0">
                  <a:moveTo>
                    <a:pt x="0" y="52102"/>
                  </a:moveTo>
                  <a:cubicBezTo>
                    <a:pt x="0" y="80867"/>
                    <a:pt x="23336" y="104204"/>
                    <a:pt x="52102" y="104204"/>
                  </a:cubicBezTo>
                  <a:cubicBezTo>
                    <a:pt x="80867" y="104204"/>
                    <a:pt x="104204" y="80867"/>
                    <a:pt x="104204" y="52102"/>
                  </a:cubicBezTo>
                  <a:cubicBezTo>
                    <a:pt x="104204" y="23336"/>
                    <a:pt x="80867" y="0"/>
                    <a:pt x="52102" y="0"/>
                  </a:cubicBezTo>
                  <a:cubicBezTo>
                    <a:pt x="23336" y="0"/>
                    <a:pt x="0" y="23336"/>
                    <a:pt x="0" y="521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5" name="Google Shape;925;p45"/>
            <p:cNvSpPr/>
            <p:nvPr/>
          </p:nvSpPr>
          <p:spPr>
            <a:xfrm rot="10800000">
              <a:off x="6407821" y="3432887"/>
              <a:ext cx="911878" cy="49870"/>
            </a:xfrm>
            <a:custGeom>
              <a:avLst/>
              <a:gdLst/>
              <a:ahLst/>
              <a:cxnLst/>
              <a:rect l="l" t="t" r="r" b="b"/>
              <a:pathLst>
                <a:path w="935259" h="51149" extrusionOk="0">
                  <a:moveTo>
                    <a:pt x="0" y="0"/>
                  </a:moveTo>
                  <a:lnTo>
                    <a:pt x="935260" y="0"/>
                  </a:lnTo>
                  <a:lnTo>
                    <a:pt x="935260" y="51149"/>
                  </a:lnTo>
                  <a:lnTo>
                    <a:pt x="0" y="5114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6" name="Google Shape;926;p45"/>
            <p:cNvSpPr/>
            <p:nvPr/>
          </p:nvSpPr>
          <p:spPr>
            <a:xfrm>
              <a:off x="6097488" y="3486658"/>
              <a:ext cx="1156772" cy="67886"/>
            </a:xfrm>
            <a:custGeom>
              <a:avLst/>
              <a:gdLst/>
              <a:ahLst/>
              <a:cxnLst/>
              <a:rect l="l" t="t" r="r" b="b"/>
              <a:pathLst>
                <a:path w="1186433" h="69627" extrusionOk="0">
                  <a:moveTo>
                    <a:pt x="44101" y="69628"/>
                  </a:moveTo>
                  <a:lnTo>
                    <a:pt x="1142333" y="69628"/>
                  </a:lnTo>
                  <a:lnTo>
                    <a:pt x="1186434" y="0"/>
                  </a:lnTo>
                  <a:lnTo>
                    <a:pt x="0" y="0"/>
                  </a:lnTo>
                  <a:lnTo>
                    <a:pt x="44101" y="696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7" name="Google Shape;927;p45"/>
            <p:cNvSpPr/>
            <p:nvPr/>
          </p:nvSpPr>
          <p:spPr>
            <a:xfrm>
              <a:off x="6559369" y="3551288"/>
              <a:ext cx="766723" cy="1087400"/>
            </a:xfrm>
            <a:custGeom>
              <a:avLst/>
              <a:gdLst/>
              <a:ahLst/>
              <a:cxnLst/>
              <a:rect l="l" t="t" r="r" b="b"/>
              <a:pathLst>
                <a:path w="786383" h="1115282" extrusionOk="0">
                  <a:moveTo>
                    <a:pt x="786384" y="1115282"/>
                  </a:moveTo>
                  <a:lnTo>
                    <a:pt x="0" y="1115282"/>
                  </a:lnTo>
                  <a:lnTo>
                    <a:pt x="952" y="1108805"/>
                  </a:lnTo>
                  <a:lnTo>
                    <a:pt x="167735" y="0"/>
                  </a:lnTo>
                  <a:lnTo>
                    <a:pt x="178784" y="1619"/>
                  </a:lnTo>
                  <a:lnTo>
                    <a:pt x="13049" y="1104043"/>
                  </a:lnTo>
                  <a:lnTo>
                    <a:pt x="773335" y="1104043"/>
                  </a:lnTo>
                  <a:lnTo>
                    <a:pt x="607504" y="4096"/>
                  </a:lnTo>
                  <a:lnTo>
                    <a:pt x="618649" y="2476"/>
                  </a:lnTo>
                  <a:lnTo>
                    <a:pt x="786384" y="1115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8" name="Google Shape;928;p45"/>
            <p:cNvSpPr/>
            <p:nvPr/>
          </p:nvSpPr>
          <p:spPr>
            <a:xfrm>
              <a:off x="6024501" y="3551288"/>
              <a:ext cx="766817" cy="1087400"/>
            </a:xfrm>
            <a:custGeom>
              <a:avLst/>
              <a:gdLst/>
              <a:ahLst/>
              <a:cxnLst/>
              <a:rect l="l" t="t" r="r" b="b"/>
              <a:pathLst>
                <a:path w="786479" h="1115282" extrusionOk="0">
                  <a:moveTo>
                    <a:pt x="786479" y="1115282"/>
                  </a:moveTo>
                  <a:lnTo>
                    <a:pt x="0" y="1115282"/>
                  </a:lnTo>
                  <a:lnTo>
                    <a:pt x="1048" y="1108805"/>
                  </a:lnTo>
                  <a:lnTo>
                    <a:pt x="167830" y="0"/>
                  </a:lnTo>
                  <a:lnTo>
                    <a:pt x="178879" y="1619"/>
                  </a:lnTo>
                  <a:lnTo>
                    <a:pt x="13049" y="1104043"/>
                  </a:lnTo>
                  <a:lnTo>
                    <a:pt x="773430" y="1104043"/>
                  </a:lnTo>
                  <a:lnTo>
                    <a:pt x="607600" y="4096"/>
                  </a:lnTo>
                  <a:lnTo>
                    <a:pt x="618744" y="2476"/>
                  </a:lnTo>
                  <a:lnTo>
                    <a:pt x="786479" y="1115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29" name="Google Shape;929;p45"/>
            <p:cNvSpPr/>
            <p:nvPr/>
          </p:nvSpPr>
          <p:spPr>
            <a:xfrm>
              <a:off x="7641456" y="3681012"/>
              <a:ext cx="712303" cy="56371"/>
            </a:xfrm>
            <a:custGeom>
              <a:avLst/>
              <a:gdLst/>
              <a:ahLst/>
              <a:cxnLst/>
              <a:rect l="l" t="t" r="r" b="b"/>
              <a:pathLst>
                <a:path w="730567" h="57816" extrusionOk="0">
                  <a:moveTo>
                    <a:pt x="36671" y="57817"/>
                  </a:moveTo>
                  <a:lnTo>
                    <a:pt x="693896" y="57817"/>
                  </a:lnTo>
                  <a:lnTo>
                    <a:pt x="730568" y="0"/>
                  </a:lnTo>
                  <a:lnTo>
                    <a:pt x="0" y="0"/>
                  </a:lnTo>
                  <a:lnTo>
                    <a:pt x="36671" y="578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0" name="Google Shape;930;p45"/>
            <p:cNvSpPr/>
            <p:nvPr/>
          </p:nvSpPr>
          <p:spPr>
            <a:xfrm>
              <a:off x="7790030" y="3734499"/>
              <a:ext cx="638937" cy="904170"/>
            </a:xfrm>
            <a:custGeom>
              <a:avLst/>
              <a:gdLst/>
              <a:ahLst/>
              <a:cxnLst/>
              <a:rect l="l" t="t" r="r" b="b"/>
              <a:pathLst>
                <a:path w="655320" h="927354" extrusionOk="0">
                  <a:moveTo>
                    <a:pt x="655320" y="927354"/>
                  </a:moveTo>
                  <a:lnTo>
                    <a:pt x="0" y="927354"/>
                  </a:lnTo>
                  <a:lnTo>
                    <a:pt x="953" y="920877"/>
                  </a:lnTo>
                  <a:lnTo>
                    <a:pt x="139446" y="0"/>
                  </a:lnTo>
                  <a:lnTo>
                    <a:pt x="150590" y="1715"/>
                  </a:lnTo>
                  <a:lnTo>
                    <a:pt x="13049" y="916115"/>
                  </a:lnTo>
                  <a:lnTo>
                    <a:pt x="642271" y="916115"/>
                  </a:lnTo>
                  <a:lnTo>
                    <a:pt x="504730" y="3715"/>
                  </a:lnTo>
                  <a:lnTo>
                    <a:pt x="515874" y="2096"/>
                  </a:lnTo>
                  <a:lnTo>
                    <a:pt x="655320" y="9273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1" name="Google Shape;931;p45"/>
            <p:cNvSpPr/>
            <p:nvPr/>
          </p:nvSpPr>
          <p:spPr>
            <a:xfrm>
              <a:off x="7562433" y="3734499"/>
              <a:ext cx="638936" cy="904170"/>
            </a:xfrm>
            <a:custGeom>
              <a:avLst/>
              <a:gdLst/>
              <a:ahLst/>
              <a:cxnLst/>
              <a:rect l="l" t="t" r="r" b="b"/>
              <a:pathLst>
                <a:path w="655319" h="927354" extrusionOk="0">
                  <a:moveTo>
                    <a:pt x="655320" y="927354"/>
                  </a:moveTo>
                  <a:lnTo>
                    <a:pt x="0" y="927354"/>
                  </a:lnTo>
                  <a:lnTo>
                    <a:pt x="953" y="920877"/>
                  </a:lnTo>
                  <a:lnTo>
                    <a:pt x="139446" y="0"/>
                  </a:lnTo>
                  <a:lnTo>
                    <a:pt x="150590" y="1715"/>
                  </a:lnTo>
                  <a:lnTo>
                    <a:pt x="13049" y="916115"/>
                  </a:lnTo>
                  <a:lnTo>
                    <a:pt x="642271" y="916115"/>
                  </a:lnTo>
                  <a:lnTo>
                    <a:pt x="504730" y="3715"/>
                  </a:lnTo>
                  <a:lnTo>
                    <a:pt x="515779" y="2096"/>
                  </a:lnTo>
                  <a:lnTo>
                    <a:pt x="655320" y="9273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2" name="Google Shape;932;p45"/>
            <p:cNvSpPr/>
            <p:nvPr/>
          </p:nvSpPr>
          <p:spPr>
            <a:xfrm>
              <a:off x="7071766" y="2770714"/>
              <a:ext cx="962862" cy="396489"/>
            </a:xfrm>
            <a:custGeom>
              <a:avLst/>
              <a:gdLst/>
              <a:ahLst/>
              <a:cxnLst/>
              <a:rect l="l" t="t" r="r" b="b"/>
              <a:pathLst>
                <a:path w="987551" h="406655" extrusionOk="0">
                  <a:moveTo>
                    <a:pt x="306133" y="396431"/>
                  </a:moveTo>
                  <a:cubicBezTo>
                    <a:pt x="376047" y="407575"/>
                    <a:pt x="450247" y="409956"/>
                    <a:pt x="522732" y="401860"/>
                  </a:cubicBezTo>
                  <a:cubicBezTo>
                    <a:pt x="730186" y="379000"/>
                    <a:pt x="895255" y="276511"/>
                    <a:pt x="987552" y="113538"/>
                  </a:cubicBezTo>
                  <a:lnTo>
                    <a:pt x="787146" y="0"/>
                  </a:lnTo>
                  <a:cubicBezTo>
                    <a:pt x="716756" y="124206"/>
                    <a:pt x="590836" y="162592"/>
                    <a:pt x="497491" y="172879"/>
                  </a:cubicBezTo>
                  <a:cubicBezTo>
                    <a:pt x="338614" y="190405"/>
                    <a:pt x="202501" y="136779"/>
                    <a:pt x="170879" y="101918"/>
                  </a:cubicBezTo>
                  <a:lnTo>
                    <a:pt x="0" y="256413"/>
                  </a:lnTo>
                  <a:cubicBezTo>
                    <a:pt x="62770" y="325850"/>
                    <a:pt x="177260" y="375952"/>
                    <a:pt x="306133" y="396335"/>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3" name="Google Shape;933;p45"/>
            <p:cNvSpPr/>
            <p:nvPr/>
          </p:nvSpPr>
          <p:spPr>
            <a:xfrm>
              <a:off x="7691043" y="2674327"/>
              <a:ext cx="294950" cy="443448"/>
            </a:xfrm>
            <a:custGeom>
              <a:avLst/>
              <a:gdLst/>
              <a:ahLst/>
              <a:cxnLst/>
              <a:rect l="l" t="t" r="r" b="b"/>
              <a:pathLst>
                <a:path w="302513" h="454818" extrusionOk="0">
                  <a:moveTo>
                    <a:pt x="282988" y="0"/>
                  </a:moveTo>
                  <a:cubicBezTo>
                    <a:pt x="164020" y="48577"/>
                    <a:pt x="108299" y="161544"/>
                    <a:pt x="0" y="230410"/>
                  </a:cubicBezTo>
                  <a:cubicBezTo>
                    <a:pt x="78200" y="288417"/>
                    <a:pt x="140017" y="436435"/>
                    <a:pt x="130778" y="454819"/>
                  </a:cubicBezTo>
                  <a:lnTo>
                    <a:pt x="302514" y="168307"/>
                  </a:lnTo>
                  <a:lnTo>
                    <a:pt x="2830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4" name="Google Shape;934;p45"/>
            <p:cNvSpPr/>
            <p:nvPr/>
          </p:nvSpPr>
          <p:spPr>
            <a:xfrm>
              <a:off x="6851846" y="2735738"/>
              <a:ext cx="156253" cy="205320"/>
            </a:xfrm>
            <a:custGeom>
              <a:avLst/>
              <a:gdLst/>
              <a:ahLst/>
              <a:cxnLst/>
              <a:rect l="l" t="t" r="r" b="b"/>
              <a:pathLst>
                <a:path w="160259" h="210585" extrusionOk="0">
                  <a:moveTo>
                    <a:pt x="45844" y="9779"/>
                  </a:moveTo>
                  <a:cubicBezTo>
                    <a:pt x="38510" y="445"/>
                    <a:pt x="25366" y="-2794"/>
                    <a:pt x="14317" y="2636"/>
                  </a:cubicBezTo>
                  <a:cubicBezTo>
                    <a:pt x="1648" y="8922"/>
                    <a:pt x="-3590" y="24257"/>
                    <a:pt x="2601" y="37021"/>
                  </a:cubicBezTo>
                  <a:cubicBezTo>
                    <a:pt x="40701" y="114173"/>
                    <a:pt x="112043" y="198089"/>
                    <a:pt x="115091" y="201613"/>
                  </a:cubicBezTo>
                  <a:cubicBezTo>
                    <a:pt x="124331" y="212376"/>
                    <a:pt x="140523" y="213614"/>
                    <a:pt x="151286" y="204470"/>
                  </a:cubicBezTo>
                  <a:cubicBezTo>
                    <a:pt x="162049" y="195231"/>
                    <a:pt x="163288" y="179134"/>
                    <a:pt x="154144" y="168275"/>
                  </a:cubicBezTo>
                  <a:cubicBezTo>
                    <a:pt x="153477" y="167418"/>
                    <a:pt x="83944" y="85694"/>
                    <a:pt x="48702" y="14351"/>
                  </a:cubicBezTo>
                  <a:cubicBezTo>
                    <a:pt x="47845" y="12732"/>
                    <a:pt x="46892" y="11208"/>
                    <a:pt x="45844" y="977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5" name="Google Shape;935;p45"/>
            <p:cNvSpPr/>
            <p:nvPr/>
          </p:nvSpPr>
          <p:spPr>
            <a:xfrm>
              <a:off x="6875045" y="2700452"/>
              <a:ext cx="156230" cy="205320"/>
            </a:xfrm>
            <a:custGeom>
              <a:avLst/>
              <a:gdLst/>
              <a:ahLst/>
              <a:cxnLst/>
              <a:rect l="l" t="t" r="r" b="b"/>
              <a:pathLst>
                <a:path w="160236" h="210585" extrusionOk="0">
                  <a:moveTo>
                    <a:pt x="45861" y="9779"/>
                  </a:moveTo>
                  <a:cubicBezTo>
                    <a:pt x="38527" y="445"/>
                    <a:pt x="25382" y="-2794"/>
                    <a:pt x="14333" y="2636"/>
                  </a:cubicBezTo>
                  <a:cubicBezTo>
                    <a:pt x="1570" y="8922"/>
                    <a:pt x="-3574" y="24257"/>
                    <a:pt x="2618" y="37021"/>
                  </a:cubicBezTo>
                  <a:cubicBezTo>
                    <a:pt x="40718" y="114173"/>
                    <a:pt x="112060" y="198089"/>
                    <a:pt x="115108" y="201613"/>
                  </a:cubicBezTo>
                  <a:cubicBezTo>
                    <a:pt x="124347" y="212376"/>
                    <a:pt x="140540" y="213614"/>
                    <a:pt x="151303" y="204470"/>
                  </a:cubicBezTo>
                  <a:cubicBezTo>
                    <a:pt x="162066" y="195231"/>
                    <a:pt x="163209" y="179229"/>
                    <a:pt x="154161" y="168275"/>
                  </a:cubicBezTo>
                  <a:cubicBezTo>
                    <a:pt x="153494" y="167513"/>
                    <a:pt x="83961" y="85694"/>
                    <a:pt x="48719" y="14351"/>
                  </a:cubicBezTo>
                  <a:cubicBezTo>
                    <a:pt x="47861" y="12732"/>
                    <a:pt x="46909" y="11208"/>
                    <a:pt x="45861" y="977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6" name="Google Shape;936;p45"/>
            <p:cNvSpPr/>
            <p:nvPr/>
          </p:nvSpPr>
          <p:spPr>
            <a:xfrm>
              <a:off x="6898310" y="2665258"/>
              <a:ext cx="156198" cy="205358"/>
            </a:xfrm>
            <a:custGeom>
              <a:avLst/>
              <a:gdLst/>
              <a:ahLst/>
              <a:cxnLst/>
              <a:rect l="l" t="t" r="r" b="b"/>
              <a:pathLst>
                <a:path w="160203" h="210624" extrusionOk="0">
                  <a:moveTo>
                    <a:pt x="45810" y="9779"/>
                  </a:moveTo>
                  <a:cubicBezTo>
                    <a:pt x="38476" y="445"/>
                    <a:pt x="25331" y="-2794"/>
                    <a:pt x="14282" y="2636"/>
                  </a:cubicBezTo>
                  <a:cubicBezTo>
                    <a:pt x="1614" y="8922"/>
                    <a:pt x="-3625" y="24353"/>
                    <a:pt x="2662" y="37021"/>
                  </a:cubicBezTo>
                  <a:cubicBezTo>
                    <a:pt x="40762" y="114173"/>
                    <a:pt x="112104" y="198089"/>
                    <a:pt x="115152" y="201613"/>
                  </a:cubicBezTo>
                  <a:cubicBezTo>
                    <a:pt x="124391" y="212376"/>
                    <a:pt x="140584" y="213710"/>
                    <a:pt x="151347" y="204470"/>
                  </a:cubicBezTo>
                  <a:cubicBezTo>
                    <a:pt x="162110" y="195231"/>
                    <a:pt x="163063" y="179134"/>
                    <a:pt x="154204" y="168275"/>
                  </a:cubicBezTo>
                  <a:cubicBezTo>
                    <a:pt x="153538" y="167418"/>
                    <a:pt x="84005" y="85694"/>
                    <a:pt x="48763" y="14351"/>
                  </a:cubicBezTo>
                  <a:cubicBezTo>
                    <a:pt x="47905" y="12732"/>
                    <a:pt x="46953" y="11208"/>
                    <a:pt x="45905" y="977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7" name="Google Shape;937;p45"/>
            <p:cNvSpPr/>
            <p:nvPr/>
          </p:nvSpPr>
          <p:spPr>
            <a:xfrm>
              <a:off x="6921524" y="2629971"/>
              <a:ext cx="156311" cy="205358"/>
            </a:xfrm>
            <a:custGeom>
              <a:avLst/>
              <a:gdLst/>
              <a:ahLst/>
              <a:cxnLst/>
              <a:rect l="l" t="t" r="r" b="b"/>
              <a:pathLst>
                <a:path w="160319" h="210624" extrusionOk="0">
                  <a:moveTo>
                    <a:pt x="45810" y="9779"/>
                  </a:moveTo>
                  <a:cubicBezTo>
                    <a:pt x="38476" y="445"/>
                    <a:pt x="25331" y="-2794"/>
                    <a:pt x="14282" y="2636"/>
                  </a:cubicBezTo>
                  <a:cubicBezTo>
                    <a:pt x="1614" y="8922"/>
                    <a:pt x="-3625" y="24353"/>
                    <a:pt x="2662" y="37021"/>
                  </a:cubicBezTo>
                  <a:cubicBezTo>
                    <a:pt x="40761" y="114173"/>
                    <a:pt x="112104" y="198089"/>
                    <a:pt x="115152" y="201613"/>
                  </a:cubicBezTo>
                  <a:cubicBezTo>
                    <a:pt x="124391" y="212376"/>
                    <a:pt x="140584" y="213710"/>
                    <a:pt x="151347" y="204470"/>
                  </a:cubicBezTo>
                  <a:cubicBezTo>
                    <a:pt x="162110" y="195231"/>
                    <a:pt x="163348" y="179039"/>
                    <a:pt x="154204" y="168275"/>
                  </a:cubicBezTo>
                  <a:cubicBezTo>
                    <a:pt x="153442" y="167513"/>
                    <a:pt x="84005" y="85694"/>
                    <a:pt x="48763" y="14351"/>
                  </a:cubicBezTo>
                  <a:cubicBezTo>
                    <a:pt x="47905" y="12732"/>
                    <a:pt x="46953" y="11208"/>
                    <a:pt x="45905" y="977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8" name="Google Shape;938;p45"/>
            <p:cNvSpPr/>
            <p:nvPr/>
          </p:nvSpPr>
          <p:spPr>
            <a:xfrm>
              <a:off x="7091368" y="2679366"/>
              <a:ext cx="75495" cy="153398"/>
            </a:xfrm>
            <a:custGeom>
              <a:avLst/>
              <a:gdLst/>
              <a:ahLst/>
              <a:cxnLst/>
              <a:rect l="l" t="t" r="r" b="b"/>
              <a:pathLst>
                <a:path w="77431" h="157331" extrusionOk="0">
                  <a:moveTo>
                    <a:pt x="46948" y="9786"/>
                  </a:moveTo>
                  <a:cubicBezTo>
                    <a:pt x="43043" y="4738"/>
                    <a:pt x="37233" y="1213"/>
                    <a:pt x="30375" y="261"/>
                  </a:cubicBezTo>
                  <a:cubicBezTo>
                    <a:pt x="16373" y="-1739"/>
                    <a:pt x="3419" y="7976"/>
                    <a:pt x="1419" y="21978"/>
                  </a:cubicBezTo>
                  <a:cubicBezTo>
                    <a:pt x="943" y="25121"/>
                    <a:pt x="-9154" y="99893"/>
                    <a:pt x="32280" y="148375"/>
                  </a:cubicBezTo>
                  <a:cubicBezTo>
                    <a:pt x="41519" y="159138"/>
                    <a:pt x="57711" y="160376"/>
                    <a:pt x="68475" y="151137"/>
                  </a:cubicBezTo>
                  <a:cubicBezTo>
                    <a:pt x="79238" y="141898"/>
                    <a:pt x="80476" y="125610"/>
                    <a:pt x="71237" y="114942"/>
                  </a:cubicBezTo>
                  <a:cubicBezTo>
                    <a:pt x="44948" y="84652"/>
                    <a:pt x="52187" y="29788"/>
                    <a:pt x="52282" y="29217"/>
                  </a:cubicBezTo>
                  <a:cubicBezTo>
                    <a:pt x="53235" y="21978"/>
                    <a:pt x="51139" y="15120"/>
                    <a:pt x="47044" y="9786"/>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39" name="Google Shape;939;p45"/>
            <p:cNvSpPr/>
            <p:nvPr/>
          </p:nvSpPr>
          <p:spPr>
            <a:xfrm>
              <a:off x="6953834" y="2772511"/>
              <a:ext cx="291493" cy="274060"/>
            </a:xfrm>
            <a:custGeom>
              <a:avLst/>
              <a:gdLst/>
              <a:ahLst/>
              <a:cxnLst/>
              <a:rect l="l" t="t" r="r" b="b"/>
              <a:pathLst>
                <a:path w="298967" h="281087" extrusionOk="0">
                  <a:moveTo>
                    <a:pt x="0" y="151224"/>
                  </a:moveTo>
                  <a:cubicBezTo>
                    <a:pt x="33719" y="191800"/>
                    <a:pt x="102013" y="270191"/>
                    <a:pt x="187452" y="280192"/>
                  </a:cubicBezTo>
                  <a:cubicBezTo>
                    <a:pt x="295370" y="292861"/>
                    <a:pt x="298323" y="166940"/>
                    <a:pt x="298323" y="166940"/>
                  </a:cubicBezTo>
                  <a:cubicBezTo>
                    <a:pt x="306038" y="57022"/>
                    <a:pt x="242697" y="79405"/>
                    <a:pt x="201644" y="2158"/>
                  </a:cubicBezTo>
                  <a:cubicBezTo>
                    <a:pt x="197644" y="-5367"/>
                    <a:pt x="183737" y="9206"/>
                    <a:pt x="183737" y="9206"/>
                  </a:cubicBezTo>
                  <a:lnTo>
                    <a:pt x="149257" y="7492"/>
                  </a:lnTo>
                  <a:cubicBezTo>
                    <a:pt x="150304" y="33495"/>
                    <a:pt x="127254" y="28732"/>
                    <a:pt x="116491" y="16540"/>
                  </a:cubicBezTo>
                  <a:cubicBezTo>
                    <a:pt x="105823" y="4348"/>
                    <a:pt x="0" y="151129"/>
                    <a:pt x="0" y="15112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0" name="Google Shape;940;p45"/>
            <p:cNvSpPr/>
            <p:nvPr/>
          </p:nvSpPr>
          <p:spPr>
            <a:xfrm>
              <a:off x="6928141" y="2678813"/>
              <a:ext cx="102287" cy="149305"/>
            </a:xfrm>
            <a:custGeom>
              <a:avLst/>
              <a:gdLst/>
              <a:ahLst/>
              <a:cxnLst/>
              <a:rect l="l" t="t" r="r" b="b"/>
              <a:pathLst>
                <a:path w="104910" h="153133" extrusionOk="0">
                  <a:moveTo>
                    <a:pt x="99317" y="153038"/>
                  </a:moveTo>
                  <a:cubicBezTo>
                    <a:pt x="97698" y="153038"/>
                    <a:pt x="96078" y="152276"/>
                    <a:pt x="94935" y="150942"/>
                  </a:cubicBezTo>
                  <a:cubicBezTo>
                    <a:pt x="94364" y="150276"/>
                    <a:pt x="37595" y="78743"/>
                    <a:pt x="638" y="8258"/>
                  </a:cubicBezTo>
                  <a:cubicBezTo>
                    <a:pt x="-791" y="5496"/>
                    <a:pt x="257" y="2162"/>
                    <a:pt x="3019" y="638"/>
                  </a:cubicBezTo>
                  <a:cubicBezTo>
                    <a:pt x="5781" y="-791"/>
                    <a:pt x="9210" y="257"/>
                    <a:pt x="10544" y="3019"/>
                  </a:cubicBezTo>
                  <a:cubicBezTo>
                    <a:pt x="47025" y="72647"/>
                    <a:pt x="103127" y="143227"/>
                    <a:pt x="103698" y="143989"/>
                  </a:cubicBezTo>
                  <a:cubicBezTo>
                    <a:pt x="105603" y="146370"/>
                    <a:pt x="105222" y="149990"/>
                    <a:pt x="102841" y="151895"/>
                  </a:cubicBezTo>
                  <a:cubicBezTo>
                    <a:pt x="101793" y="152752"/>
                    <a:pt x="100555" y="153133"/>
                    <a:pt x="99317" y="1531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1" name="Google Shape;941;p45"/>
            <p:cNvSpPr/>
            <p:nvPr/>
          </p:nvSpPr>
          <p:spPr>
            <a:xfrm>
              <a:off x="6903998" y="2710013"/>
              <a:ext cx="102287" cy="149305"/>
            </a:xfrm>
            <a:custGeom>
              <a:avLst/>
              <a:gdLst/>
              <a:ahLst/>
              <a:cxnLst/>
              <a:rect l="l" t="t" r="r" b="b"/>
              <a:pathLst>
                <a:path w="104910" h="153133" extrusionOk="0">
                  <a:moveTo>
                    <a:pt x="99317" y="153038"/>
                  </a:moveTo>
                  <a:cubicBezTo>
                    <a:pt x="97698" y="153038"/>
                    <a:pt x="96078" y="152276"/>
                    <a:pt x="94935" y="150942"/>
                  </a:cubicBezTo>
                  <a:cubicBezTo>
                    <a:pt x="94364" y="150276"/>
                    <a:pt x="37595" y="78743"/>
                    <a:pt x="638" y="8258"/>
                  </a:cubicBezTo>
                  <a:cubicBezTo>
                    <a:pt x="-791" y="5496"/>
                    <a:pt x="257" y="2162"/>
                    <a:pt x="3019" y="638"/>
                  </a:cubicBezTo>
                  <a:cubicBezTo>
                    <a:pt x="5781" y="-791"/>
                    <a:pt x="9210" y="257"/>
                    <a:pt x="10544" y="3019"/>
                  </a:cubicBezTo>
                  <a:cubicBezTo>
                    <a:pt x="47025" y="72552"/>
                    <a:pt x="103127" y="143227"/>
                    <a:pt x="103698" y="143989"/>
                  </a:cubicBezTo>
                  <a:cubicBezTo>
                    <a:pt x="105603" y="146370"/>
                    <a:pt x="105222" y="149895"/>
                    <a:pt x="102841" y="151895"/>
                  </a:cubicBezTo>
                  <a:cubicBezTo>
                    <a:pt x="101793" y="152752"/>
                    <a:pt x="100555" y="153133"/>
                    <a:pt x="99317" y="1531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2" name="Google Shape;942;p45"/>
            <p:cNvSpPr/>
            <p:nvPr/>
          </p:nvSpPr>
          <p:spPr>
            <a:xfrm>
              <a:off x="6880040" y="2745857"/>
              <a:ext cx="102287" cy="149305"/>
            </a:xfrm>
            <a:custGeom>
              <a:avLst/>
              <a:gdLst/>
              <a:ahLst/>
              <a:cxnLst/>
              <a:rect l="l" t="t" r="r" b="b"/>
              <a:pathLst>
                <a:path w="104910" h="153133" extrusionOk="0">
                  <a:moveTo>
                    <a:pt x="99317" y="153038"/>
                  </a:moveTo>
                  <a:cubicBezTo>
                    <a:pt x="97698" y="153038"/>
                    <a:pt x="96078" y="152276"/>
                    <a:pt x="94935" y="150942"/>
                  </a:cubicBezTo>
                  <a:cubicBezTo>
                    <a:pt x="94364" y="150276"/>
                    <a:pt x="37595" y="78743"/>
                    <a:pt x="638" y="8258"/>
                  </a:cubicBezTo>
                  <a:cubicBezTo>
                    <a:pt x="-791" y="5496"/>
                    <a:pt x="257" y="2162"/>
                    <a:pt x="3019" y="638"/>
                  </a:cubicBezTo>
                  <a:cubicBezTo>
                    <a:pt x="5781" y="-791"/>
                    <a:pt x="9210" y="257"/>
                    <a:pt x="10544" y="3019"/>
                  </a:cubicBezTo>
                  <a:cubicBezTo>
                    <a:pt x="47025" y="72647"/>
                    <a:pt x="103127" y="143227"/>
                    <a:pt x="103698" y="143989"/>
                  </a:cubicBezTo>
                  <a:cubicBezTo>
                    <a:pt x="105603" y="146370"/>
                    <a:pt x="105222" y="149990"/>
                    <a:pt x="102841" y="151895"/>
                  </a:cubicBezTo>
                  <a:cubicBezTo>
                    <a:pt x="101793" y="152752"/>
                    <a:pt x="100555" y="153133"/>
                    <a:pt x="99317" y="1531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3" name="Google Shape;943;p45"/>
            <p:cNvSpPr/>
            <p:nvPr/>
          </p:nvSpPr>
          <p:spPr>
            <a:xfrm>
              <a:off x="7085372" y="2831000"/>
              <a:ext cx="49663" cy="146712"/>
            </a:xfrm>
            <a:custGeom>
              <a:avLst/>
              <a:gdLst/>
              <a:ahLst/>
              <a:cxnLst/>
              <a:rect l="l" t="t" r="r" b="b"/>
              <a:pathLst>
                <a:path w="50936" h="150474" extrusionOk="0">
                  <a:moveTo>
                    <a:pt x="45289" y="150474"/>
                  </a:moveTo>
                  <a:cubicBezTo>
                    <a:pt x="44146" y="150474"/>
                    <a:pt x="43098" y="150189"/>
                    <a:pt x="42145" y="149522"/>
                  </a:cubicBezTo>
                  <a:cubicBezTo>
                    <a:pt x="19000" y="133520"/>
                    <a:pt x="3474" y="107231"/>
                    <a:pt x="521" y="79227"/>
                  </a:cubicBezTo>
                  <a:cubicBezTo>
                    <a:pt x="-2431" y="51224"/>
                    <a:pt x="7284" y="22268"/>
                    <a:pt x="26525" y="1789"/>
                  </a:cubicBezTo>
                  <a:cubicBezTo>
                    <a:pt x="28620" y="-497"/>
                    <a:pt x="32239" y="-592"/>
                    <a:pt x="34430" y="1503"/>
                  </a:cubicBezTo>
                  <a:cubicBezTo>
                    <a:pt x="36716" y="3599"/>
                    <a:pt x="36811" y="7218"/>
                    <a:pt x="34716" y="9409"/>
                  </a:cubicBezTo>
                  <a:cubicBezTo>
                    <a:pt x="17666" y="27602"/>
                    <a:pt x="8998" y="53224"/>
                    <a:pt x="11666" y="77989"/>
                  </a:cubicBezTo>
                  <a:cubicBezTo>
                    <a:pt x="14333" y="102754"/>
                    <a:pt x="28048" y="126090"/>
                    <a:pt x="48527" y="140283"/>
                  </a:cubicBezTo>
                  <a:cubicBezTo>
                    <a:pt x="51099" y="142092"/>
                    <a:pt x="51670" y="145521"/>
                    <a:pt x="49956" y="148093"/>
                  </a:cubicBezTo>
                  <a:cubicBezTo>
                    <a:pt x="48908" y="149712"/>
                    <a:pt x="47098" y="150474"/>
                    <a:pt x="45289" y="1504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4" name="Google Shape;944;p45"/>
            <p:cNvSpPr/>
            <p:nvPr/>
          </p:nvSpPr>
          <p:spPr>
            <a:xfrm>
              <a:off x="7028184" y="2905320"/>
              <a:ext cx="67960" cy="39510"/>
            </a:xfrm>
            <a:custGeom>
              <a:avLst/>
              <a:gdLst/>
              <a:ahLst/>
              <a:cxnLst/>
              <a:rect l="l" t="t" r="r" b="b"/>
              <a:pathLst>
                <a:path w="69703" h="40523" extrusionOk="0">
                  <a:moveTo>
                    <a:pt x="5651" y="40428"/>
                  </a:moveTo>
                  <a:cubicBezTo>
                    <a:pt x="4127" y="40428"/>
                    <a:pt x="2603" y="39761"/>
                    <a:pt x="1460" y="38618"/>
                  </a:cubicBezTo>
                  <a:cubicBezTo>
                    <a:pt x="-636" y="36332"/>
                    <a:pt x="-446" y="32808"/>
                    <a:pt x="1841" y="30712"/>
                  </a:cubicBezTo>
                  <a:cubicBezTo>
                    <a:pt x="14318" y="19473"/>
                    <a:pt x="28511" y="10424"/>
                    <a:pt x="44036" y="3757"/>
                  </a:cubicBezTo>
                  <a:cubicBezTo>
                    <a:pt x="50513" y="994"/>
                    <a:pt x="58229" y="-1577"/>
                    <a:pt x="65944" y="1185"/>
                  </a:cubicBezTo>
                  <a:cubicBezTo>
                    <a:pt x="68896" y="2233"/>
                    <a:pt x="70420" y="5376"/>
                    <a:pt x="69373" y="8329"/>
                  </a:cubicBezTo>
                  <a:cubicBezTo>
                    <a:pt x="68325" y="11281"/>
                    <a:pt x="65182" y="12805"/>
                    <a:pt x="62229" y="11758"/>
                  </a:cubicBezTo>
                  <a:cubicBezTo>
                    <a:pt x="58133" y="10329"/>
                    <a:pt x="52990" y="12139"/>
                    <a:pt x="48418" y="14139"/>
                  </a:cubicBezTo>
                  <a:cubicBezTo>
                    <a:pt x="34035" y="20235"/>
                    <a:pt x="20891" y="28712"/>
                    <a:pt x="9365" y="39094"/>
                  </a:cubicBezTo>
                  <a:cubicBezTo>
                    <a:pt x="8318" y="40047"/>
                    <a:pt x="6984" y="40523"/>
                    <a:pt x="5651" y="405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5" name="Google Shape;945;p45"/>
            <p:cNvSpPr/>
            <p:nvPr/>
          </p:nvSpPr>
          <p:spPr>
            <a:xfrm>
              <a:off x="7092547" y="3283297"/>
              <a:ext cx="962604" cy="1284932"/>
            </a:xfrm>
            <a:custGeom>
              <a:avLst/>
              <a:gdLst/>
              <a:ahLst/>
              <a:cxnLst/>
              <a:rect l="l" t="t" r="r" b="b"/>
              <a:pathLst>
                <a:path w="987286" h="1317879" extrusionOk="0">
                  <a:moveTo>
                    <a:pt x="549232" y="1317784"/>
                  </a:moveTo>
                  <a:lnTo>
                    <a:pt x="894799" y="1317784"/>
                  </a:lnTo>
                  <a:cubicBezTo>
                    <a:pt x="894799" y="1037273"/>
                    <a:pt x="675342" y="804862"/>
                    <a:pt x="498940" y="618173"/>
                  </a:cubicBezTo>
                  <a:cubicBezTo>
                    <a:pt x="463221" y="580358"/>
                    <a:pt x="411500" y="525685"/>
                    <a:pt x="377115" y="483394"/>
                  </a:cubicBezTo>
                  <a:cubicBezTo>
                    <a:pt x="433312" y="458629"/>
                    <a:pt x="519609" y="433007"/>
                    <a:pt x="573330" y="417004"/>
                  </a:cubicBezTo>
                  <a:cubicBezTo>
                    <a:pt x="745066" y="366046"/>
                    <a:pt x="907181" y="317849"/>
                    <a:pt x="987286" y="193262"/>
                  </a:cubicBezTo>
                  <a:lnTo>
                    <a:pt x="696678" y="6382"/>
                  </a:lnTo>
                  <a:cubicBezTo>
                    <a:pt x="699441" y="2096"/>
                    <a:pt x="701536" y="95"/>
                    <a:pt x="701536" y="0"/>
                  </a:cubicBezTo>
                  <a:cubicBezTo>
                    <a:pt x="673438" y="26765"/>
                    <a:pt x="549232" y="63627"/>
                    <a:pt x="474936" y="85725"/>
                  </a:cubicBezTo>
                  <a:cubicBezTo>
                    <a:pt x="301772" y="137160"/>
                    <a:pt x="122607" y="190309"/>
                    <a:pt x="37358" y="325374"/>
                  </a:cubicBezTo>
                  <a:cubicBezTo>
                    <a:pt x="-4076" y="390906"/>
                    <a:pt x="-31889" y="500539"/>
                    <a:pt x="70695" y="650176"/>
                  </a:cubicBezTo>
                  <a:cubicBezTo>
                    <a:pt x="115273" y="715137"/>
                    <a:pt x="179566" y="783336"/>
                    <a:pt x="247765" y="855440"/>
                  </a:cubicBezTo>
                  <a:cubicBezTo>
                    <a:pt x="382068" y="997649"/>
                    <a:pt x="549327" y="1174718"/>
                    <a:pt x="549327" y="131787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6" name="Google Shape;946;p45"/>
            <p:cNvSpPr/>
            <p:nvPr/>
          </p:nvSpPr>
          <p:spPr>
            <a:xfrm>
              <a:off x="7031572" y="3397978"/>
              <a:ext cx="1230867" cy="1170146"/>
            </a:xfrm>
            <a:custGeom>
              <a:avLst/>
              <a:gdLst/>
              <a:ahLst/>
              <a:cxnLst/>
              <a:rect l="l" t="t" r="r" b="b"/>
              <a:pathLst>
                <a:path w="1262428" h="1200150" extrusionOk="0">
                  <a:moveTo>
                    <a:pt x="53611" y="740283"/>
                  </a:moveTo>
                  <a:cubicBezTo>
                    <a:pt x="5986" y="548926"/>
                    <a:pt x="-35162" y="383762"/>
                    <a:pt x="46657" y="249936"/>
                  </a:cubicBezTo>
                  <a:cubicBezTo>
                    <a:pt x="127525" y="117634"/>
                    <a:pt x="300499" y="103632"/>
                    <a:pt x="519574" y="85820"/>
                  </a:cubicBezTo>
                  <a:cubicBezTo>
                    <a:pt x="618539" y="77819"/>
                    <a:pt x="720837" y="69533"/>
                    <a:pt x="803990" y="50483"/>
                  </a:cubicBezTo>
                  <a:cubicBezTo>
                    <a:pt x="889430" y="30956"/>
                    <a:pt x="912956" y="8858"/>
                    <a:pt x="916576" y="4858"/>
                  </a:cubicBezTo>
                  <a:cubicBezTo>
                    <a:pt x="916671" y="4001"/>
                    <a:pt x="916862" y="2381"/>
                    <a:pt x="916862" y="0"/>
                  </a:cubicBezTo>
                  <a:lnTo>
                    <a:pt x="1262429" y="0"/>
                  </a:lnTo>
                  <a:cubicBezTo>
                    <a:pt x="1262429" y="99346"/>
                    <a:pt x="1223281" y="278892"/>
                    <a:pt x="961153" y="365188"/>
                  </a:cubicBezTo>
                  <a:cubicBezTo>
                    <a:pt x="834375" y="406908"/>
                    <a:pt x="681975" y="419290"/>
                    <a:pt x="547482" y="430244"/>
                  </a:cubicBezTo>
                  <a:cubicBezTo>
                    <a:pt x="488522" y="435007"/>
                    <a:pt x="399083" y="442246"/>
                    <a:pt x="345933" y="452533"/>
                  </a:cubicBezTo>
                  <a:cubicBezTo>
                    <a:pt x="350696" y="503492"/>
                    <a:pt x="372222" y="589883"/>
                    <a:pt x="388891" y="656844"/>
                  </a:cubicBezTo>
                  <a:cubicBezTo>
                    <a:pt x="426324" y="807244"/>
                    <a:pt x="472901" y="994410"/>
                    <a:pt x="472901" y="1200150"/>
                  </a:cubicBezTo>
                  <a:lnTo>
                    <a:pt x="127334" y="1200150"/>
                  </a:lnTo>
                  <a:cubicBezTo>
                    <a:pt x="127334" y="1036796"/>
                    <a:pt x="88091" y="879348"/>
                    <a:pt x="53516" y="740283"/>
                  </a:cubicBezTo>
                  <a:close/>
                  <a:moveTo>
                    <a:pt x="346314" y="419481"/>
                  </a:moveTo>
                  <a:lnTo>
                    <a:pt x="346314" y="4194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7" name="Google Shape;947;p45"/>
            <p:cNvSpPr/>
            <p:nvPr/>
          </p:nvSpPr>
          <p:spPr>
            <a:xfrm>
              <a:off x="7197309" y="3402621"/>
              <a:ext cx="797837" cy="1197357"/>
            </a:xfrm>
            <a:custGeom>
              <a:avLst/>
              <a:gdLst/>
              <a:ahLst/>
              <a:cxnLst/>
              <a:rect l="l" t="t" r="r" b="b"/>
              <a:pathLst>
                <a:path w="818294" h="1228058" extrusionOk="0">
                  <a:moveTo>
                    <a:pt x="111825" y="1228058"/>
                  </a:moveTo>
                  <a:cubicBezTo>
                    <a:pt x="114683" y="995267"/>
                    <a:pt x="117921" y="731425"/>
                    <a:pt x="22862" y="499872"/>
                  </a:cubicBezTo>
                  <a:cubicBezTo>
                    <a:pt x="18290" y="488633"/>
                    <a:pt x="21814" y="475774"/>
                    <a:pt x="31434" y="469392"/>
                  </a:cubicBezTo>
                  <a:cubicBezTo>
                    <a:pt x="38768" y="464439"/>
                    <a:pt x="44197" y="457010"/>
                    <a:pt x="46293" y="448913"/>
                  </a:cubicBezTo>
                  <a:cubicBezTo>
                    <a:pt x="50008" y="434340"/>
                    <a:pt x="46103" y="417862"/>
                    <a:pt x="34292" y="398526"/>
                  </a:cubicBezTo>
                  <a:cubicBezTo>
                    <a:pt x="32196" y="395002"/>
                    <a:pt x="29910" y="391573"/>
                    <a:pt x="27624" y="388144"/>
                  </a:cubicBezTo>
                  <a:cubicBezTo>
                    <a:pt x="20671" y="377571"/>
                    <a:pt x="14194" y="367570"/>
                    <a:pt x="10955" y="356140"/>
                  </a:cubicBezTo>
                  <a:cubicBezTo>
                    <a:pt x="1621" y="323088"/>
                    <a:pt x="24195" y="288798"/>
                    <a:pt x="51341" y="272034"/>
                  </a:cubicBezTo>
                  <a:cubicBezTo>
                    <a:pt x="79821" y="254508"/>
                    <a:pt x="114683" y="249746"/>
                    <a:pt x="150973" y="246126"/>
                  </a:cubicBezTo>
                  <a:cubicBezTo>
                    <a:pt x="183358" y="242888"/>
                    <a:pt x="216505" y="240125"/>
                    <a:pt x="248509" y="237363"/>
                  </a:cubicBezTo>
                  <a:cubicBezTo>
                    <a:pt x="371477" y="226981"/>
                    <a:pt x="498540" y="216122"/>
                    <a:pt x="618079" y="178879"/>
                  </a:cubicBezTo>
                  <a:cubicBezTo>
                    <a:pt x="673229" y="161639"/>
                    <a:pt x="711995" y="142970"/>
                    <a:pt x="743713" y="118301"/>
                  </a:cubicBezTo>
                  <a:cubicBezTo>
                    <a:pt x="784766" y="86487"/>
                    <a:pt x="811246" y="44958"/>
                    <a:pt x="818294" y="1429"/>
                  </a:cubicBezTo>
                  <a:lnTo>
                    <a:pt x="809627" y="0"/>
                  </a:lnTo>
                  <a:cubicBezTo>
                    <a:pt x="802864" y="41338"/>
                    <a:pt x="777527" y="80867"/>
                    <a:pt x="738284" y="111347"/>
                  </a:cubicBezTo>
                  <a:cubicBezTo>
                    <a:pt x="707423" y="135350"/>
                    <a:pt x="669514" y="153543"/>
                    <a:pt x="615412" y="170497"/>
                  </a:cubicBezTo>
                  <a:cubicBezTo>
                    <a:pt x="496826" y="207550"/>
                    <a:pt x="370143" y="218218"/>
                    <a:pt x="247652" y="228600"/>
                  </a:cubicBezTo>
                  <a:cubicBezTo>
                    <a:pt x="215647" y="231267"/>
                    <a:pt x="182501" y="234125"/>
                    <a:pt x="150020" y="237363"/>
                  </a:cubicBezTo>
                  <a:cubicBezTo>
                    <a:pt x="112778" y="241078"/>
                    <a:pt x="76773" y="245936"/>
                    <a:pt x="46674" y="264509"/>
                  </a:cubicBezTo>
                  <a:cubicBezTo>
                    <a:pt x="16766" y="282988"/>
                    <a:pt x="-8095" y="321183"/>
                    <a:pt x="2478" y="358426"/>
                  </a:cubicBezTo>
                  <a:cubicBezTo>
                    <a:pt x="6097" y="371094"/>
                    <a:pt x="13241" y="382143"/>
                    <a:pt x="20195" y="392811"/>
                  </a:cubicBezTo>
                  <a:cubicBezTo>
                    <a:pt x="22385" y="396145"/>
                    <a:pt x="24576" y="399574"/>
                    <a:pt x="26671" y="403003"/>
                  </a:cubicBezTo>
                  <a:cubicBezTo>
                    <a:pt x="37149" y="420148"/>
                    <a:pt x="40769" y="434435"/>
                    <a:pt x="37625" y="446627"/>
                  </a:cubicBezTo>
                  <a:cubicBezTo>
                    <a:pt x="36101" y="452533"/>
                    <a:pt x="31910" y="458248"/>
                    <a:pt x="26386" y="461963"/>
                  </a:cubicBezTo>
                  <a:cubicBezTo>
                    <a:pt x="13337" y="470726"/>
                    <a:pt x="8384" y="487966"/>
                    <a:pt x="14575" y="503111"/>
                  </a:cubicBezTo>
                  <a:cubicBezTo>
                    <a:pt x="108872" y="733044"/>
                    <a:pt x="105729" y="995934"/>
                    <a:pt x="102871" y="1227868"/>
                  </a:cubicBezTo>
                  <a:lnTo>
                    <a:pt x="111635" y="12278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8" name="Google Shape;948;p45"/>
            <p:cNvSpPr/>
            <p:nvPr/>
          </p:nvSpPr>
          <p:spPr>
            <a:xfrm>
              <a:off x="7363409" y="3818420"/>
              <a:ext cx="132109" cy="403166"/>
            </a:xfrm>
            <a:custGeom>
              <a:avLst/>
              <a:gdLst/>
              <a:ahLst/>
              <a:cxnLst/>
              <a:rect l="l" t="t" r="r" b="b"/>
              <a:pathLst>
                <a:path w="135496" h="413504" extrusionOk="0">
                  <a:moveTo>
                    <a:pt x="91277" y="413504"/>
                  </a:moveTo>
                  <a:cubicBezTo>
                    <a:pt x="88705" y="413504"/>
                    <a:pt x="86324" y="411695"/>
                    <a:pt x="85752" y="409028"/>
                  </a:cubicBezTo>
                  <a:cubicBezTo>
                    <a:pt x="72131" y="343781"/>
                    <a:pt x="56701" y="281678"/>
                    <a:pt x="43080" y="226910"/>
                  </a:cubicBezTo>
                  <a:cubicBezTo>
                    <a:pt x="26030" y="158425"/>
                    <a:pt x="4790" y="73271"/>
                    <a:pt x="27" y="21741"/>
                  </a:cubicBezTo>
                  <a:cubicBezTo>
                    <a:pt x="-259" y="18884"/>
                    <a:pt x="1742" y="16217"/>
                    <a:pt x="4599" y="15740"/>
                  </a:cubicBezTo>
                  <a:cubicBezTo>
                    <a:pt x="32507" y="10406"/>
                    <a:pt x="73370" y="5168"/>
                    <a:pt x="129377" y="24"/>
                  </a:cubicBezTo>
                  <a:cubicBezTo>
                    <a:pt x="132425" y="-262"/>
                    <a:pt x="135187" y="2024"/>
                    <a:pt x="135473" y="5072"/>
                  </a:cubicBezTo>
                  <a:cubicBezTo>
                    <a:pt x="135758" y="8120"/>
                    <a:pt x="133472" y="10883"/>
                    <a:pt x="130424" y="11169"/>
                  </a:cubicBezTo>
                  <a:cubicBezTo>
                    <a:pt x="78037" y="16026"/>
                    <a:pt x="39175" y="20884"/>
                    <a:pt x="11743" y="25837"/>
                  </a:cubicBezTo>
                  <a:cubicBezTo>
                    <a:pt x="17363" y="77081"/>
                    <a:pt x="38508" y="161854"/>
                    <a:pt x="54034" y="224243"/>
                  </a:cubicBezTo>
                  <a:cubicBezTo>
                    <a:pt x="67655" y="279107"/>
                    <a:pt x="83181" y="341305"/>
                    <a:pt x="96801" y="406742"/>
                  </a:cubicBezTo>
                  <a:cubicBezTo>
                    <a:pt x="97468" y="409790"/>
                    <a:pt x="95468" y="412743"/>
                    <a:pt x="92420" y="413409"/>
                  </a:cubicBezTo>
                  <a:cubicBezTo>
                    <a:pt x="92039" y="413409"/>
                    <a:pt x="91658" y="413504"/>
                    <a:pt x="91277" y="4135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49" name="Google Shape;949;p45"/>
            <p:cNvSpPr/>
            <p:nvPr/>
          </p:nvSpPr>
          <p:spPr>
            <a:xfrm>
              <a:off x="7174466" y="3481880"/>
              <a:ext cx="256826" cy="72665"/>
            </a:xfrm>
            <a:custGeom>
              <a:avLst/>
              <a:gdLst/>
              <a:ahLst/>
              <a:cxnLst/>
              <a:rect l="l" t="t" r="r" b="b"/>
              <a:pathLst>
                <a:path w="263411" h="74528" extrusionOk="0">
                  <a:moveTo>
                    <a:pt x="5622" y="74529"/>
                  </a:moveTo>
                  <a:cubicBezTo>
                    <a:pt x="3431" y="74529"/>
                    <a:pt x="1431" y="73290"/>
                    <a:pt x="479" y="71195"/>
                  </a:cubicBezTo>
                  <a:cubicBezTo>
                    <a:pt x="-760" y="68337"/>
                    <a:pt x="479" y="65004"/>
                    <a:pt x="3336" y="63765"/>
                  </a:cubicBezTo>
                  <a:cubicBezTo>
                    <a:pt x="106206" y="18045"/>
                    <a:pt x="255654" y="233"/>
                    <a:pt x="257178" y="43"/>
                  </a:cubicBezTo>
                  <a:cubicBezTo>
                    <a:pt x="260130" y="-338"/>
                    <a:pt x="263083" y="1853"/>
                    <a:pt x="263369" y="4996"/>
                  </a:cubicBezTo>
                  <a:cubicBezTo>
                    <a:pt x="263750" y="8044"/>
                    <a:pt x="261559" y="10901"/>
                    <a:pt x="258416" y="11187"/>
                  </a:cubicBezTo>
                  <a:cubicBezTo>
                    <a:pt x="256892" y="11378"/>
                    <a:pt x="109159" y="28999"/>
                    <a:pt x="7908" y="74052"/>
                  </a:cubicBezTo>
                  <a:cubicBezTo>
                    <a:pt x="7146" y="74338"/>
                    <a:pt x="6384" y="74529"/>
                    <a:pt x="5622" y="745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0" name="Google Shape;950;p45"/>
            <p:cNvSpPr/>
            <p:nvPr/>
          </p:nvSpPr>
          <p:spPr>
            <a:xfrm>
              <a:off x="7752608" y="2657695"/>
              <a:ext cx="561205" cy="780424"/>
            </a:xfrm>
            <a:custGeom>
              <a:avLst/>
              <a:gdLst/>
              <a:ahLst/>
              <a:cxnLst/>
              <a:rect l="l" t="t" r="r" b="b"/>
              <a:pathLst>
                <a:path w="575595" h="800435" extrusionOk="0">
                  <a:moveTo>
                    <a:pt x="95" y="737437"/>
                  </a:moveTo>
                  <a:cubicBezTo>
                    <a:pt x="184500" y="856689"/>
                    <a:pt x="522827" y="770012"/>
                    <a:pt x="522827" y="770012"/>
                  </a:cubicBezTo>
                  <a:cubicBezTo>
                    <a:pt x="522827" y="770012"/>
                    <a:pt x="571595" y="593800"/>
                    <a:pt x="575405" y="410062"/>
                  </a:cubicBezTo>
                  <a:cubicBezTo>
                    <a:pt x="575501" y="405681"/>
                    <a:pt x="575596" y="401299"/>
                    <a:pt x="575596" y="396918"/>
                  </a:cubicBezTo>
                  <a:cubicBezTo>
                    <a:pt x="575596" y="384821"/>
                    <a:pt x="575596" y="372629"/>
                    <a:pt x="575310" y="360532"/>
                  </a:cubicBezTo>
                  <a:cubicBezTo>
                    <a:pt x="575215" y="356151"/>
                    <a:pt x="575025" y="351864"/>
                    <a:pt x="574834" y="347483"/>
                  </a:cubicBezTo>
                  <a:cubicBezTo>
                    <a:pt x="568547" y="196417"/>
                    <a:pt x="524447" y="53351"/>
                    <a:pt x="389954" y="13155"/>
                  </a:cubicBezTo>
                  <a:cubicBezTo>
                    <a:pt x="132207" y="-63807"/>
                    <a:pt x="55912" y="222039"/>
                    <a:pt x="55912" y="222039"/>
                  </a:cubicBezTo>
                  <a:cubicBezTo>
                    <a:pt x="59627" y="256710"/>
                    <a:pt x="60960" y="292714"/>
                    <a:pt x="60579" y="328719"/>
                  </a:cubicBezTo>
                  <a:cubicBezTo>
                    <a:pt x="60579" y="333100"/>
                    <a:pt x="60484" y="337482"/>
                    <a:pt x="60388" y="341863"/>
                  </a:cubicBezTo>
                  <a:cubicBezTo>
                    <a:pt x="60008" y="356913"/>
                    <a:pt x="59341" y="371867"/>
                    <a:pt x="58484" y="386821"/>
                  </a:cubicBezTo>
                  <a:cubicBezTo>
                    <a:pt x="58198" y="391203"/>
                    <a:pt x="57912" y="395584"/>
                    <a:pt x="57626" y="399871"/>
                  </a:cubicBezTo>
                  <a:cubicBezTo>
                    <a:pt x="45434" y="577226"/>
                    <a:pt x="0" y="737341"/>
                    <a:pt x="0" y="7373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1" name="Google Shape;951;p45"/>
            <p:cNvSpPr/>
            <p:nvPr/>
          </p:nvSpPr>
          <p:spPr>
            <a:xfrm>
              <a:off x="8199817" y="3044649"/>
              <a:ext cx="113949" cy="21267"/>
            </a:xfrm>
            <a:custGeom>
              <a:avLst/>
              <a:gdLst/>
              <a:ahLst/>
              <a:cxnLst/>
              <a:rect l="l" t="t" r="r" b="b"/>
              <a:pathLst>
                <a:path w="116871" h="21812" extrusionOk="0">
                  <a:moveTo>
                    <a:pt x="7239" y="8382"/>
                  </a:moveTo>
                  <a:cubicBezTo>
                    <a:pt x="19241" y="7811"/>
                    <a:pt x="31147" y="7144"/>
                    <a:pt x="43148" y="6287"/>
                  </a:cubicBezTo>
                  <a:cubicBezTo>
                    <a:pt x="67723" y="4667"/>
                    <a:pt x="92393" y="2572"/>
                    <a:pt x="116872" y="0"/>
                  </a:cubicBezTo>
                  <a:cubicBezTo>
                    <a:pt x="116872" y="4382"/>
                    <a:pt x="116872" y="8763"/>
                    <a:pt x="116681" y="13145"/>
                  </a:cubicBezTo>
                  <a:cubicBezTo>
                    <a:pt x="77914" y="17050"/>
                    <a:pt x="38957" y="19907"/>
                    <a:pt x="0" y="21812"/>
                  </a:cubicBezTo>
                  <a:cubicBezTo>
                    <a:pt x="2667" y="17621"/>
                    <a:pt x="5048" y="13145"/>
                    <a:pt x="7239"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2" name="Google Shape;952;p45"/>
            <p:cNvSpPr/>
            <p:nvPr/>
          </p:nvSpPr>
          <p:spPr>
            <a:xfrm>
              <a:off x="7808881" y="3034899"/>
              <a:ext cx="139210" cy="27210"/>
            </a:xfrm>
            <a:custGeom>
              <a:avLst/>
              <a:gdLst/>
              <a:ahLst/>
              <a:cxnLst/>
              <a:rect l="l" t="t" r="r" b="b"/>
              <a:pathLst>
                <a:path w="142779" h="27908" extrusionOk="0">
                  <a:moveTo>
                    <a:pt x="858" y="0"/>
                  </a:moveTo>
                  <a:cubicBezTo>
                    <a:pt x="48006" y="6667"/>
                    <a:pt x="95345" y="11716"/>
                    <a:pt x="142780" y="15240"/>
                  </a:cubicBezTo>
                  <a:cubicBezTo>
                    <a:pt x="140589" y="19431"/>
                    <a:pt x="138398" y="23717"/>
                    <a:pt x="136112" y="27908"/>
                  </a:cubicBezTo>
                  <a:cubicBezTo>
                    <a:pt x="97536" y="24955"/>
                    <a:pt x="59055" y="20955"/>
                    <a:pt x="20669" y="16002"/>
                  </a:cubicBezTo>
                  <a:cubicBezTo>
                    <a:pt x="13716" y="15050"/>
                    <a:pt x="6858" y="14192"/>
                    <a:pt x="0" y="13240"/>
                  </a:cubicBezTo>
                  <a:cubicBezTo>
                    <a:pt x="381" y="8953"/>
                    <a:pt x="572" y="4572"/>
                    <a:pt x="858"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3" name="Google Shape;953;p45"/>
            <p:cNvSpPr/>
            <p:nvPr/>
          </p:nvSpPr>
          <p:spPr>
            <a:xfrm>
              <a:off x="8223496" y="2996362"/>
              <a:ext cx="89990" cy="18295"/>
            </a:xfrm>
            <a:custGeom>
              <a:avLst/>
              <a:gdLst/>
              <a:ahLst/>
              <a:cxnLst/>
              <a:rect l="l" t="t" r="r" b="b"/>
              <a:pathLst>
                <a:path w="92297" h="18764" extrusionOk="0">
                  <a:moveTo>
                    <a:pt x="1714" y="12763"/>
                  </a:moveTo>
                  <a:cubicBezTo>
                    <a:pt x="1905" y="11811"/>
                    <a:pt x="2096" y="10763"/>
                    <a:pt x="2191" y="9811"/>
                  </a:cubicBezTo>
                  <a:cubicBezTo>
                    <a:pt x="2572" y="9239"/>
                    <a:pt x="2953" y="8763"/>
                    <a:pt x="3238" y="8192"/>
                  </a:cubicBezTo>
                  <a:cubicBezTo>
                    <a:pt x="3810" y="7334"/>
                    <a:pt x="4381" y="6477"/>
                    <a:pt x="4763" y="5525"/>
                  </a:cubicBezTo>
                  <a:cubicBezTo>
                    <a:pt x="21717" y="4763"/>
                    <a:pt x="38671" y="3905"/>
                    <a:pt x="55721" y="2762"/>
                  </a:cubicBezTo>
                  <a:cubicBezTo>
                    <a:pt x="67723" y="2000"/>
                    <a:pt x="79819" y="1048"/>
                    <a:pt x="91821" y="0"/>
                  </a:cubicBezTo>
                  <a:cubicBezTo>
                    <a:pt x="92012" y="4382"/>
                    <a:pt x="92107" y="8668"/>
                    <a:pt x="92297" y="13049"/>
                  </a:cubicBezTo>
                  <a:cubicBezTo>
                    <a:pt x="61627" y="15621"/>
                    <a:pt x="30861" y="17526"/>
                    <a:pt x="0" y="18764"/>
                  </a:cubicBezTo>
                  <a:cubicBezTo>
                    <a:pt x="667" y="16764"/>
                    <a:pt x="1238" y="14669"/>
                    <a:pt x="1714" y="125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4" name="Google Shape;954;p45"/>
            <p:cNvSpPr/>
            <p:nvPr/>
          </p:nvSpPr>
          <p:spPr>
            <a:xfrm>
              <a:off x="7811573" y="2978255"/>
              <a:ext cx="163263" cy="31482"/>
            </a:xfrm>
            <a:custGeom>
              <a:avLst/>
              <a:gdLst/>
              <a:ahLst/>
              <a:cxnLst/>
              <a:rect l="l" t="t" r="r" b="b"/>
              <a:pathLst>
                <a:path w="167449" h="32289" extrusionOk="0">
                  <a:moveTo>
                    <a:pt x="191" y="0"/>
                  </a:moveTo>
                  <a:cubicBezTo>
                    <a:pt x="55626" y="8763"/>
                    <a:pt x="111443" y="15335"/>
                    <a:pt x="167450" y="19717"/>
                  </a:cubicBezTo>
                  <a:cubicBezTo>
                    <a:pt x="165354" y="23908"/>
                    <a:pt x="163259" y="28099"/>
                    <a:pt x="161068" y="32290"/>
                  </a:cubicBezTo>
                  <a:cubicBezTo>
                    <a:pt x="125539" y="29432"/>
                    <a:pt x="90106" y="25717"/>
                    <a:pt x="54864" y="21050"/>
                  </a:cubicBezTo>
                  <a:cubicBezTo>
                    <a:pt x="36481" y="18669"/>
                    <a:pt x="18288" y="16002"/>
                    <a:pt x="0" y="13145"/>
                  </a:cubicBezTo>
                  <a:cubicBezTo>
                    <a:pt x="0" y="8763"/>
                    <a:pt x="191" y="4382"/>
                    <a:pt x="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5" name="Google Shape;955;p45"/>
            <p:cNvSpPr/>
            <p:nvPr/>
          </p:nvSpPr>
          <p:spPr>
            <a:xfrm>
              <a:off x="7803471" y="2751647"/>
              <a:ext cx="59768" cy="306869"/>
            </a:xfrm>
            <a:custGeom>
              <a:avLst/>
              <a:gdLst/>
              <a:ahLst/>
              <a:cxnLst/>
              <a:rect l="l" t="t" r="r" b="b"/>
              <a:pathLst>
                <a:path w="61301" h="314737" extrusionOk="0">
                  <a:moveTo>
                    <a:pt x="5644" y="314547"/>
                  </a:moveTo>
                  <a:cubicBezTo>
                    <a:pt x="5644" y="314547"/>
                    <a:pt x="5263" y="314547"/>
                    <a:pt x="5072" y="314547"/>
                  </a:cubicBezTo>
                  <a:cubicBezTo>
                    <a:pt x="2024" y="314261"/>
                    <a:pt x="-262" y="311499"/>
                    <a:pt x="24" y="308356"/>
                  </a:cubicBezTo>
                  <a:cubicBezTo>
                    <a:pt x="3358" y="275685"/>
                    <a:pt x="5644" y="245301"/>
                    <a:pt x="7835" y="215964"/>
                  </a:cubicBezTo>
                  <a:cubicBezTo>
                    <a:pt x="14502" y="126524"/>
                    <a:pt x="19836" y="55848"/>
                    <a:pt x="50792" y="2794"/>
                  </a:cubicBezTo>
                  <a:cubicBezTo>
                    <a:pt x="52316" y="127"/>
                    <a:pt x="55745" y="-826"/>
                    <a:pt x="58508" y="794"/>
                  </a:cubicBezTo>
                  <a:cubicBezTo>
                    <a:pt x="61175" y="2318"/>
                    <a:pt x="62127" y="5747"/>
                    <a:pt x="60508" y="8509"/>
                  </a:cubicBezTo>
                  <a:cubicBezTo>
                    <a:pt x="30790" y="59277"/>
                    <a:pt x="25646" y="128810"/>
                    <a:pt x="19074" y="216916"/>
                  </a:cubicBezTo>
                  <a:cubicBezTo>
                    <a:pt x="16883" y="246348"/>
                    <a:pt x="14597" y="276828"/>
                    <a:pt x="11169" y="309690"/>
                  </a:cubicBezTo>
                  <a:cubicBezTo>
                    <a:pt x="10883" y="312547"/>
                    <a:pt x="8406" y="314738"/>
                    <a:pt x="5644" y="3147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6" name="Google Shape;956;p45"/>
            <p:cNvSpPr/>
            <p:nvPr/>
          </p:nvSpPr>
          <p:spPr>
            <a:xfrm>
              <a:off x="7965961" y="2844593"/>
              <a:ext cx="56538" cy="158285"/>
            </a:xfrm>
            <a:custGeom>
              <a:avLst/>
              <a:gdLst/>
              <a:ahLst/>
              <a:cxnLst/>
              <a:rect l="l" t="t" r="r" b="b"/>
              <a:pathLst>
                <a:path w="57988" h="162344" extrusionOk="0">
                  <a:moveTo>
                    <a:pt x="5563" y="162344"/>
                  </a:moveTo>
                  <a:cubicBezTo>
                    <a:pt x="4991" y="162344"/>
                    <a:pt x="4420" y="162344"/>
                    <a:pt x="3944" y="162059"/>
                  </a:cubicBezTo>
                  <a:cubicBezTo>
                    <a:pt x="991" y="161106"/>
                    <a:pt x="-628" y="157963"/>
                    <a:pt x="229" y="155010"/>
                  </a:cubicBezTo>
                  <a:lnTo>
                    <a:pt x="46997" y="3944"/>
                  </a:lnTo>
                  <a:cubicBezTo>
                    <a:pt x="47949" y="991"/>
                    <a:pt x="50997" y="-628"/>
                    <a:pt x="54045" y="229"/>
                  </a:cubicBezTo>
                  <a:cubicBezTo>
                    <a:pt x="56998" y="1181"/>
                    <a:pt x="58617" y="4325"/>
                    <a:pt x="57760" y="7277"/>
                  </a:cubicBezTo>
                  <a:lnTo>
                    <a:pt x="10992" y="158344"/>
                  </a:lnTo>
                  <a:cubicBezTo>
                    <a:pt x="10230" y="160725"/>
                    <a:pt x="8039" y="162344"/>
                    <a:pt x="5658" y="1623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7" name="Google Shape;957;p45"/>
            <p:cNvSpPr/>
            <p:nvPr/>
          </p:nvSpPr>
          <p:spPr>
            <a:xfrm>
              <a:off x="8190657" y="2895797"/>
              <a:ext cx="64881" cy="184343"/>
            </a:xfrm>
            <a:custGeom>
              <a:avLst/>
              <a:gdLst/>
              <a:ahLst/>
              <a:cxnLst/>
              <a:rect l="l" t="t" r="r" b="b"/>
              <a:pathLst>
                <a:path w="66545" h="189070" extrusionOk="0">
                  <a:moveTo>
                    <a:pt x="5587" y="188975"/>
                  </a:moveTo>
                  <a:cubicBezTo>
                    <a:pt x="4825" y="188975"/>
                    <a:pt x="3967" y="188784"/>
                    <a:pt x="3206" y="188403"/>
                  </a:cubicBezTo>
                  <a:cubicBezTo>
                    <a:pt x="443" y="187070"/>
                    <a:pt x="-795" y="183736"/>
                    <a:pt x="539" y="180974"/>
                  </a:cubicBezTo>
                  <a:cubicBezTo>
                    <a:pt x="26828" y="124967"/>
                    <a:pt x="45211" y="65626"/>
                    <a:pt x="55403" y="4666"/>
                  </a:cubicBezTo>
                  <a:cubicBezTo>
                    <a:pt x="55879" y="1618"/>
                    <a:pt x="58736" y="-477"/>
                    <a:pt x="61880" y="94"/>
                  </a:cubicBezTo>
                  <a:cubicBezTo>
                    <a:pt x="64928" y="570"/>
                    <a:pt x="67023" y="3523"/>
                    <a:pt x="66452" y="6571"/>
                  </a:cubicBezTo>
                  <a:cubicBezTo>
                    <a:pt x="56165" y="68579"/>
                    <a:pt x="37400" y="128872"/>
                    <a:pt x="10730" y="185832"/>
                  </a:cubicBezTo>
                  <a:cubicBezTo>
                    <a:pt x="9778" y="187832"/>
                    <a:pt x="7778" y="189070"/>
                    <a:pt x="5682" y="1890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8" name="Google Shape;958;p45"/>
            <p:cNvSpPr/>
            <p:nvPr/>
          </p:nvSpPr>
          <p:spPr>
            <a:xfrm>
              <a:off x="7208293" y="3315450"/>
              <a:ext cx="169265" cy="118466"/>
            </a:xfrm>
            <a:custGeom>
              <a:avLst/>
              <a:gdLst/>
              <a:ahLst/>
              <a:cxnLst/>
              <a:rect l="l" t="t" r="r" b="b"/>
              <a:pathLst>
                <a:path w="173605" h="121504" extrusionOk="0">
                  <a:moveTo>
                    <a:pt x="6547" y="60269"/>
                  </a:moveTo>
                  <a:cubicBezTo>
                    <a:pt x="15120" y="69794"/>
                    <a:pt x="29503" y="71604"/>
                    <a:pt x="40266" y="64079"/>
                  </a:cubicBezTo>
                  <a:cubicBezTo>
                    <a:pt x="58173" y="51506"/>
                    <a:pt x="78842" y="47601"/>
                    <a:pt x="94177" y="53983"/>
                  </a:cubicBezTo>
                  <a:cubicBezTo>
                    <a:pt x="112751" y="61698"/>
                    <a:pt x="120085" y="83415"/>
                    <a:pt x="122943" y="100274"/>
                  </a:cubicBezTo>
                  <a:cubicBezTo>
                    <a:pt x="125324" y="114181"/>
                    <a:pt x="138469" y="123515"/>
                    <a:pt x="152375" y="121134"/>
                  </a:cubicBezTo>
                  <a:cubicBezTo>
                    <a:pt x="166281" y="118753"/>
                    <a:pt x="175616" y="105608"/>
                    <a:pt x="173235" y="91702"/>
                  </a:cubicBezTo>
                  <a:cubicBezTo>
                    <a:pt x="166186" y="49982"/>
                    <a:pt x="145041" y="19883"/>
                    <a:pt x="113799" y="6834"/>
                  </a:cubicBezTo>
                  <a:cubicBezTo>
                    <a:pt x="82462" y="-6215"/>
                    <a:pt x="43028" y="-310"/>
                    <a:pt x="10834" y="22264"/>
                  </a:cubicBezTo>
                  <a:cubicBezTo>
                    <a:pt x="-692" y="30361"/>
                    <a:pt x="-3454" y="46267"/>
                    <a:pt x="4643" y="57888"/>
                  </a:cubicBezTo>
                  <a:cubicBezTo>
                    <a:pt x="5214" y="58745"/>
                    <a:pt x="5881" y="59507"/>
                    <a:pt x="6547" y="6026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59" name="Google Shape;959;p45"/>
            <p:cNvSpPr/>
            <p:nvPr/>
          </p:nvSpPr>
          <p:spPr>
            <a:xfrm>
              <a:off x="7202535" y="3270506"/>
              <a:ext cx="169172" cy="118466"/>
            </a:xfrm>
            <a:custGeom>
              <a:avLst/>
              <a:gdLst/>
              <a:ahLst/>
              <a:cxnLst/>
              <a:rect l="l" t="t" r="r" b="b"/>
              <a:pathLst>
                <a:path w="173510" h="121504" extrusionOk="0">
                  <a:moveTo>
                    <a:pt x="6452" y="60269"/>
                  </a:moveTo>
                  <a:cubicBezTo>
                    <a:pt x="14929" y="69794"/>
                    <a:pt x="29407" y="71604"/>
                    <a:pt x="40171" y="64079"/>
                  </a:cubicBezTo>
                  <a:cubicBezTo>
                    <a:pt x="58078" y="51506"/>
                    <a:pt x="78747" y="47601"/>
                    <a:pt x="94082" y="53983"/>
                  </a:cubicBezTo>
                  <a:cubicBezTo>
                    <a:pt x="112656" y="61698"/>
                    <a:pt x="119990" y="83415"/>
                    <a:pt x="122848" y="100274"/>
                  </a:cubicBezTo>
                  <a:cubicBezTo>
                    <a:pt x="125229" y="114181"/>
                    <a:pt x="138373" y="123515"/>
                    <a:pt x="152280" y="121134"/>
                  </a:cubicBezTo>
                  <a:cubicBezTo>
                    <a:pt x="166187" y="118753"/>
                    <a:pt x="175521" y="105608"/>
                    <a:pt x="173140" y="91702"/>
                  </a:cubicBezTo>
                  <a:cubicBezTo>
                    <a:pt x="165996" y="49982"/>
                    <a:pt x="144946" y="19883"/>
                    <a:pt x="113704" y="6834"/>
                  </a:cubicBezTo>
                  <a:cubicBezTo>
                    <a:pt x="82366" y="-6215"/>
                    <a:pt x="42933" y="-310"/>
                    <a:pt x="10834" y="22264"/>
                  </a:cubicBezTo>
                  <a:cubicBezTo>
                    <a:pt x="-692" y="30361"/>
                    <a:pt x="-3454" y="46267"/>
                    <a:pt x="4642" y="57888"/>
                  </a:cubicBezTo>
                  <a:cubicBezTo>
                    <a:pt x="5214" y="58745"/>
                    <a:pt x="5881" y="59507"/>
                    <a:pt x="6547" y="6026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0" name="Google Shape;960;p45"/>
            <p:cNvSpPr/>
            <p:nvPr/>
          </p:nvSpPr>
          <p:spPr>
            <a:xfrm>
              <a:off x="7196686" y="3225655"/>
              <a:ext cx="169265" cy="118466"/>
            </a:xfrm>
            <a:custGeom>
              <a:avLst/>
              <a:gdLst/>
              <a:ahLst/>
              <a:cxnLst/>
              <a:rect l="l" t="t" r="r" b="b"/>
              <a:pathLst>
                <a:path w="173605" h="121504" extrusionOk="0">
                  <a:moveTo>
                    <a:pt x="6547" y="60269"/>
                  </a:moveTo>
                  <a:cubicBezTo>
                    <a:pt x="15025" y="69794"/>
                    <a:pt x="29503" y="71604"/>
                    <a:pt x="40266" y="64079"/>
                  </a:cubicBezTo>
                  <a:cubicBezTo>
                    <a:pt x="58173" y="51506"/>
                    <a:pt x="78842" y="47601"/>
                    <a:pt x="94177" y="53983"/>
                  </a:cubicBezTo>
                  <a:cubicBezTo>
                    <a:pt x="112751" y="61698"/>
                    <a:pt x="120085" y="83415"/>
                    <a:pt x="122943" y="100274"/>
                  </a:cubicBezTo>
                  <a:cubicBezTo>
                    <a:pt x="125324" y="114181"/>
                    <a:pt x="138469" y="123515"/>
                    <a:pt x="152375" y="121134"/>
                  </a:cubicBezTo>
                  <a:cubicBezTo>
                    <a:pt x="166281" y="118753"/>
                    <a:pt x="175616" y="105608"/>
                    <a:pt x="173235" y="91702"/>
                  </a:cubicBezTo>
                  <a:cubicBezTo>
                    <a:pt x="166186" y="49982"/>
                    <a:pt x="145041" y="19883"/>
                    <a:pt x="113799" y="6834"/>
                  </a:cubicBezTo>
                  <a:cubicBezTo>
                    <a:pt x="82462" y="-6215"/>
                    <a:pt x="43028" y="-310"/>
                    <a:pt x="10834" y="22264"/>
                  </a:cubicBezTo>
                  <a:cubicBezTo>
                    <a:pt x="-692" y="30361"/>
                    <a:pt x="-3454" y="46267"/>
                    <a:pt x="4643" y="57888"/>
                  </a:cubicBezTo>
                  <a:cubicBezTo>
                    <a:pt x="5214" y="58745"/>
                    <a:pt x="5881" y="59507"/>
                    <a:pt x="6547" y="6026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1" name="Google Shape;961;p45"/>
            <p:cNvSpPr/>
            <p:nvPr/>
          </p:nvSpPr>
          <p:spPr>
            <a:xfrm>
              <a:off x="7190835" y="3180803"/>
              <a:ext cx="169172" cy="118466"/>
            </a:xfrm>
            <a:custGeom>
              <a:avLst/>
              <a:gdLst/>
              <a:ahLst/>
              <a:cxnLst/>
              <a:rect l="l" t="t" r="r" b="b"/>
              <a:pathLst>
                <a:path w="173510" h="121504" extrusionOk="0">
                  <a:moveTo>
                    <a:pt x="6547" y="60269"/>
                  </a:moveTo>
                  <a:cubicBezTo>
                    <a:pt x="15025" y="69794"/>
                    <a:pt x="29503" y="71604"/>
                    <a:pt x="40266" y="64079"/>
                  </a:cubicBezTo>
                  <a:cubicBezTo>
                    <a:pt x="58173" y="51506"/>
                    <a:pt x="78842" y="47601"/>
                    <a:pt x="94177" y="53983"/>
                  </a:cubicBezTo>
                  <a:cubicBezTo>
                    <a:pt x="112751" y="61698"/>
                    <a:pt x="119990" y="83415"/>
                    <a:pt x="122848" y="100274"/>
                  </a:cubicBezTo>
                  <a:cubicBezTo>
                    <a:pt x="125229" y="114181"/>
                    <a:pt x="138373" y="123515"/>
                    <a:pt x="152280" y="121134"/>
                  </a:cubicBezTo>
                  <a:cubicBezTo>
                    <a:pt x="166186" y="118753"/>
                    <a:pt x="175521" y="105608"/>
                    <a:pt x="173140" y="91702"/>
                  </a:cubicBezTo>
                  <a:cubicBezTo>
                    <a:pt x="166091" y="49982"/>
                    <a:pt x="144945" y="19883"/>
                    <a:pt x="113704" y="6834"/>
                  </a:cubicBezTo>
                  <a:cubicBezTo>
                    <a:pt x="82366" y="-6215"/>
                    <a:pt x="42933" y="-310"/>
                    <a:pt x="10834" y="22264"/>
                  </a:cubicBezTo>
                  <a:cubicBezTo>
                    <a:pt x="-692" y="30361"/>
                    <a:pt x="-3454" y="46267"/>
                    <a:pt x="4642" y="57888"/>
                  </a:cubicBezTo>
                  <a:cubicBezTo>
                    <a:pt x="5214" y="58745"/>
                    <a:pt x="5881" y="59507"/>
                    <a:pt x="6547" y="60269"/>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2" name="Google Shape;962;p45"/>
            <p:cNvSpPr/>
            <p:nvPr/>
          </p:nvSpPr>
          <p:spPr>
            <a:xfrm>
              <a:off x="7326667" y="3217831"/>
              <a:ext cx="106053" cy="272590"/>
            </a:xfrm>
            <a:custGeom>
              <a:avLst/>
              <a:gdLst/>
              <a:ahLst/>
              <a:cxnLst/>
              <a:rect l="l" t="t" r="r" b="b"/>
              <a:pathLst>
                <a:path w="108772" h="279580" extrusionOk="0">
                  <a:moveTo>
                    <a:pt x="108677" y="279368"/>
                  </a:moveTo>
                  <a:cubicBezTo>
                    <a:pt x="31620" y="282607"/>
                    <a:pt x="2188" y="248603"/>
                    <a:pt x="187" y="193929"/>
                  </a:cubicBezTo>
                  <a:cubicBezTo>
                    <a:pt x="-1813" y="139255"/>
                    <a:pt x="12856" y="0"/>
                    <a:pt x="12856" y="0"/>
                  </a:cubicBezTo>
                  <a:cubicBezTo>
                    <a:pt x="54956" y="50959"/>
                    <a:pt x="107344" y="49625"/>
                    <a:pt x="107344" y="49625"/>
                  </a:cubicBezTo>
                  <a:lnTo>
                    <a:pt x="108772" y="279463"/>
                  </a:ln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3" name="Google Shape;963;p45"/>
            <p:cNvSpPr/>
            <p:nvPr/>
          </p:nvSpPr>
          <p:spPr>
            <a:xfrm>
              <a:off x="7229362" y="3311612"/>
              <a:ext cx="119461" cy="44397"/>
            </a:xfrm>
            <a:custGeom>
              <a:avLst/>
              <a:gdLst/>
              <a:ahLst/>
              <a:cxnLst/>
              <a:rect l="l" t="t" r="r" b="b"/>
              <a:pathLst>
                <a:path w="122524" h="45535" extrusionOk="0">
                  <a:moveTo>
                    <a:pt x="116952" y="45536"/>
                  </a:moveTo>
                  <a:cubicBezTo>
                    <a:pt x="114952" y="45536"/>
                    <a:pt x="112952" y="44393"/>
                    <a:pt x="111999" y="42488"/>
                  </a:cubicBezTo>
                  <a:cubicBezTo>
                    <a:pt x="83424" y="-13043"/>
                    <a:pt x="11129" y="21152"/>
                    <a:pt x="8081" y="22581"/>
                  </a:cubicBezTo>
                  <a:cubicBezTo>
                    <a:pt x="5319" y="23914"/>
                    <a:pt x="1890" y="22771"/>
                    <a:pt x="557" y="20009"/>
                  </a:cubicBezTo>
                  <a:cubicBezTo>
                    <a:pt x="-777" y="17247"/>
                    <a:pt x="366" y="13818"/>
                    <a:pt x="3128" y="12484"/>
                  </a:cubicBezTo>
                  <a:cubicBezTo>
                    <a:pt x="3986" y="12103"/>
                    <a:pt x="88377" y="-27902"/>
                    <a:pt x="121905" y="37344"/>
                  </a:cubicBezTo>
                  <a:cubicBezTo>
                    <a:pt x="123334" y="40107"/>
                    <a:pt x="122191" y="43440"/>
                    <a:pt x="119524" y="44869"/>
                  </a:cubicBezTo>
                  <a:cubicBezTo>
                    <a:pt x="118667" y="45250"/>
                    <a:pt x="117809" y="45536"/>
                    <a:pt x="116952" y="455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4" name="Google Shape;964;p45"/>
            <p:cNvSpPr/>
            <p:nvPr/>
          </p:nvSpPr>
          <p:spPr>
            <a:xfrm>
              <a:off x="7223140" y="3267134"/>
              <a:ext cx="119461" cy="44397"/>
            </a:xfrm>
            <a:custGeom>
              <a:avLst/>
              <a:gdLst/>
              <a:ahLst/>
              <a:cxnLst/>
              <a:rect l="l" t="t" r="r" b="b"/>
              <a:pathLst>
                <a:path w="122524" h="45535" extrusionOk="0">
                  <a:moveTo>
                    <a:pt x="116952" y="45536"/>
                  </a:moveTo>
                  <a:cubicBezTo>
                    <a:pt x="114952" y="45536"/>
                    <a:pt x="112951" y="44393"/>
                    <a:pt x="111999" y="42488"/>
                  </a:cubicBezTo>
                  <a:cubicBezTo>
                    <a:pt x="83519" y="-12948"/>
                    <a:pt x="11129" y="21152"/>
                    <a:pt x="8081" y="22581"/>
                  </a:cubicBezTo>
                  <a:cubicBezTo>
                    <a:pt x="5319" y="23914"/>
                    <a:pt x="1890" y="22771"/>
                    <a:pt x="556" y="20009"/>
                  </a:cubicBezTo>
                  <a:cubicBezTo>
                    <a:pt x="-777" y="17247"/>
                    <a:pt x="366" y="13913"/>
                    <a:pt x="3128" y="12484"/>
                  </a:cubicBezTo>
                  <a:cubicBezTo>
                    <a:pt x="3986" y="12103"/>
                    <a:pt x="88472" y="-27902"/>
                    <a:pt x="121905" y="37344"/>
                  </a:cubicBezTo>
                  <a:cubicBezTo>
                    <a:pt x="123334" y="40107"/>
                    <a:pt x="122191" y="43440"/>
                    <a:pt x="119524" y="44869"/>
                  </a:cubicBezTo>
                  <a:cubicBezTo>
                    <a:pt x="118666" y="45250"/>
                    <a:pt x="117809" y="45536"/>
                    <a:pt x="116952" y="455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5" name="Google Shape;965;p45"/>
            <p:cNvSpPr/>
            <p:nvPr/>
          </p:nvSpPr>
          <p:spPr>
            <a:xfrm>
              <a:off x="7216919" y="3222599"/>
              <a:ext cx="119461" cy="44359"/>
            </a:xfrm>
            <a:custGeom>
              <a:avLst/>
              <a:gdLst/>
              <a:ahLst/>
              <a:cxnLst/>
              <a:rect l="l" t="t" r="r" b="b"/>
              <a:pathLst>
                <a:path w="122524" h="45496" extrusionOk="0">
                  <a:moveTo>
                    <a:pt x="116952" y="45497"/>
                  </a:moveTo>
                  <a:cubicBezTo>
                    <a:pt x="114952" y="45497"/>
                    <a:pt x="112952" y="44354"/>
                    <a:pt x="111999" y="42449"/>
                  </a:cubicBezTo>
                  <a:cubicBezTo>
                    <a:pt x="83519" y="-12987"/>
                    <a:pt x="11129" y="21113"/>
                    <a:pt x="8081" y="22542"/>
                  </a:cubicBezTo>
                  <a:cubicBezTo>
                    <a:pt x="5319" y="23875"/>
                    <a:pt x="1890" y="22732"/>
                    <a:pt x="557" y="19970"/>
                  </a:cubicBezTo>
                  <a:cubicBezTo>
                    <a:pt x="-777" y="17208"/>
                    <a:pt x="366" y="13874"/>
                    <a:pt x="3128" y="12445"/>
                  </a:cubicBezTo>
                  <a:cubicBezTo>
                    <a:pt x="3986" y="12064"/>
                    <a:pt x="88377" y="-27846"/>
                    <a:pt x="121905" y="37305"/>
                  </a:cubicBezTo>
                  <a:cubicBezTo>
                    <a:pt x="123334" y="40068"/>
                    <a:pt x="122191" y="43401"/>
                    <a:pt x="119524" y="44830"/>
                  </a:cubicBezTo>
                  <a:cubicBezTo>
                    <a:pt x="118667" y="45211"/>
                    <a:pt x="117809" y="45497"/>
                    <a:pt x="116952" y="454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6" name="Google Shape;966;p45"/>
            <p:cNvSpPr/>
            <p:nvPr/>
          </p:nvSpPr>
          <p:spPr>
            <a:xfrm>
              <a:off x="7429830" y="3016449"/>
              <a:ext cx="758366" cy="474065"/>
            </a:xfrm>
            <a:custGeom>
              <a:avLst/>
              <a:gdLst/>
              <a:ahLst/>
              <a:cxnLst/>
              <a:rect l="l" t="t" r="r" b="b"/>
              <a:pathLst>
                <a:path w="777811" h="486221" extrusionOk="0">
                  <a:moveTo>
                    <a:pt x="0" y="255907"/>
                  </a:moveTo>
                  <a:lnTo>
                    <a:pt x="0" y="486221"/>
                  </a:lnTo>
                  <a:cubicBezTo>
                    <a:pt x="63627" y="486221"/>
                    <a:pt x="256984" y="486221"/>
                    <a:pt x="439960" y="401735"/>
                  </a:cubicBezTo>
                  <a:cubicBezTo>
                    <a:pt x="590359" y="332297"/>
                    <a:pt x="704850" y="219236"/>
                    <a:pt x="777812" y="69979"/>
                  </a:cubicBezTo>
                  <a:cubicBezTo>
                    <a:pt x="713518" y="23688"/>
                    <a:pt x="633984" y="-1458"/>
                    <a:pt x="554641" y="65"/>
                  </a:cubicBezTo>
                  <a:cubicBezTo>
                    <a:pt x="456057" y="171897"/>
                    <a:pt x="272987" y="255907"/>
                    <a:pt x="0" y="255907"/>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7" name="Google Shape;967;p45"/>
            <p:cNvSpPr/>
            <p:nvPr/>
          </p:nvSpPr>
          <p:spPr>
            <a:xfrm>
              <a:off x="7949251" y="2655949"/>
              <a:ext cx="212980" cy="128922"/>
            </a:xfrm>
            <a:custGeom>
              <a:avLst/>
              <a:gdLst/>
              <a:ahLst/>
              <a:cxnLst/>
              <a:rect l="l" t="t" r="r" b="b"/>
              <a:pathLst>
                <a:path w="218441" h="132228" extrusionOk="0">
                  <a:moveTo>
                    <a:pt x="218442" y="26376"/>
                  </a:moveTo>
                  <a:cubicBezTo>
                    <a:pt x="122144" y="150201"/>
                    <a:pt x="-49973" y="185920"/>
                    <a:pt x="13844" y="20756"/>
                  </a:cubicBezTo>
                  <a:cubicBezTo>
                    <a:pt x="99569" y="-17820"/>
                    <a:pt x="178532" y="5326"/>
                    <a:pt x="218442" y="26376"/>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8" name="Google Shape;968;p45"/>
            <p:cNvSpPr/>
            <p:nvPr/>
          </p:nvSpPr>
          <p:spPr>
            <a:xfrm>
              <a:off x="7849519" y="2332977"/>
              <a:ext cx="252534" cy="194273"/>
            </a:xfrm>
            <a:custGeom>
              <a:avLst/>
              <a:gdLst/>
              <a:ahLst/>
              <a:cxnLst/>
              <a:rect l="l" t="t" r="r" b="b"/>
              <a:pathLst>
                <a:path w="259009" h="199254" extrusionOk="0">
                  <a:moveTo>
                    <a:pt x="39564" y="25718"/>
                  </a:moveTo>
                  <a:cubicBezTo>
                    <a:pt x="59947" y="18098"/>
                    <a:pt x="82331" y="18479"/>
                    <a:pt x="104143" y="18765"/>
                  </a:cubicBezTo>
                  <a:cubicBezTo>
                    <a:pt x="125955" y="18955"/>
                    <a:pt x="148435" y="18765"/>
                    <a:pt x="168342" y="10002"/>
                  </a:cubicBezTo>
                  <a:cubicBezTo>
                    <a:pt x="179200" y="5239"/>
                    <a:pt x="190535" y="-2286"/>
                    <a:pt x="202060" y="667"/>
                  </a:cubicBezTo>
                  <a:cubicBezTo>
                    <a:pt x="212633" y="3429"/>
                    <a:pt x="218634" y="14383"/>
                    <a:pt x="219110" y="25527"/>
                  </a:cubicBezTo>
                  <a:cubicBezTo>
                    <a:pt x="233588" y="25718"/>
                    <a:pt x="246828" y="36481"/>
                    <a:pt x="253019" y="49816"/>
                  </a:cubicBezTo>
                  <a:cubicBezTo>
                    <a:pt x="259782" y="64294"/>
                    <a:pt x="259686" y="81058"/>
                    <a:pt x="258162" y="96965"/>
                  </a:cubicBezTo>
                  <a:cubicBezTo>
                    <a:pt x="256638" y="112872"/>
                    <a:pt x="253781" y="128874"/>
                    <a:pt x="255305" y="144781"/>
                  </a:cubicBezTo>
                  <a:cubicBezTo>
                    <a:pt x="256638" y="158401"/>
                    <a:pt x="260925" y="173356"/>
                    <a:pt x="253590" y="184881"/>
                  </a:cubicBezTo>
                  <a:cubicBezTo>
                    <a:pt x="248637" y="192596"/>
                    <a:pt x="239494" y="196692"/>
                    <a:pt x="230445" y="198311"/>
                  </a:cubicBezTo>
                  <a:cubicBezTo>
                    <a:pt x="212443" y="201454"/>
                    <a:pt x="193678" y="196501"/>
                    <a:pt x="178152" y="187071"/>
                  </a:cubicBezTo>
                  <a:cubicBezTo>
                    <a:pt x="162531" y="177642"/>
                    <a:pt x="149863" y="164021"/>
                    <a:pt x="139005" y="149352"/>
                  </a:cubicBezTo>
                  <a:cubicBezTo>
                    <a:pt x="128432" y="135160"/>
                    <a:pt x="118145" y="118777"/>
                    <a:pt x="101381" y="113348"/>
                  </a:cubicBezTo>
                  <a:cubicBezTo>
                    <a:pt x="79664" y="106299"/>
                    <a:pt x="56042" y="120396"/>
                    <a:pt x="33658" y="116015"/>
                  </a:cubicBezTo>
                  <a:cubicBezTo>
                    <a:pt x="14227" y="112205"/>
                    <a:pt x="-822" y="92964"/>
                    <a:pt x="35" y="73152"/>
                  </a:cubicBezTo>
                  <a:cubicBezTo>
                    <a:pt x="987" y="51435"/>
                    <a:pt x="19180" y="33433"/>
                    <a:pt x="39564" y="258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69" name="Google Shape;969;p45"/>
            <p:cNvSpPr/>
            <p:nvPr/>
          </p:nvSpPr>
          <p:spPr>
            <a:xfrm>
              <a:off x="7878615" y="2384665"/>
              <a:ext cx="258177" cy="333712"/>
            </a:xfrm>
            <a:custGeom>
              <a:avLst/>
              <a:gdLst/>
              <a:ahLst/>
              <a:cxnLst/>
              <a:rect l="l" t="t" r="r" b="b"/>
              <a:pathLst>
                <a:path w="264797" h="342269" extrusionOk="0">
                  <a:moveTo>
                    <a:pt x="3" y="53947"/>
                  </a:moveTo>
                  <a:cubicBezTo>
                    <a:pt x="3" y="120622"/>
                    <a:pt x="-1140" y="209967"/>
                    <a:pt x="42961" y="230541"/>
                  </a:cubicBezTo>
                  <a:cubicBezTo>
                    <a:pt x="57057" y="237113"/>
                    <a:pt x="79060" y="233494"/>
                    <a:pt x="79060" y="233494"/>
                  </a:cubicBezTo>
                  <a:lnTo>
                    <a:pt x="103825" y="342269"/>
                  </a:lnTo>
                  <a:lnTo>
                    <a:pt x="264798" y="334744"/>
                  </a:lnTo>
                  <a:lnTo>
                    <a:pt x="200218" y="63091"/>
                  </a:lnTo>
                  <a:lnTo>
                    <a:pt x="135448" y="226"/>
                  </a:lnTo>
                  <a:cubicBezTo>
                    <a:pt x="135448" y="226"/>
                    <a:pt x="289" y="-6536"/>
                    <a:pt x="3" y="53852"/>
                  </a:cubicBezTo>
                  <a:close/>
                </a:path>
              </a:pathLst>
            </a:custGeom>
            <a:solidFill>
              <a:srgbClr val="E0AD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0" name="Google Shape;970;p45"/>
            <p:cNvSpPr/>
            <p:nvPr/>
          </p:nvSpPr>
          <p:spPr>
            <a:xfrm>
              <a:off x="7880104" y="2366169"/>
              <a:ext cx="209511" cy="146599"/>
            </a:xfrm>
            <a:custGeom>
              <a:avLst/>
              <a:gdLst/>
              <a:ahLst/>
              <a:cxnLst/>
              <a:rect l="l" t="t" r="r" b="b"/>
              <a:pathLst>
                <a:path w="214883" h="150358" extrusionOk="0">
                  <a:moveTo>
                    <a:pt x="214789" y="150358"/>
                  </a:moveTo>
                  <a:lnTo>
                    <a:pt x="161449" y="119878"/>
                  </a:lnTo>
                  <a:cubicBezTo>
                    <a:pt x="192024" y="99209"/>
                    <a:pt x="189357" y="71491"/>
                    <a:pt x="169354" y="65967"/>
                  </a:cubicBezTo>
                  <a:cubicBezTo>
                    <a:pt x="149352" y="60442"/>
                    <a:pt x="140018" y="85398"/>
                    <a:pt x="140018" y="85398"/>
                  </a:cubicBezTo>
                  <a:cubicBezTo>
                    <a:pt x="125063" y="77016"/>
                    <a:pt x="140494" y="63205"/>
                    <a:pt x="134398" y="47107"/>
                  </a:cubicBezTo>
                  <a:cubicBezTo>
                    <a:pt x="128302" y="31010"/>
                    <a:pt x="29813" y="32725"/>
                    <a:pt x="0" y="62347"/>
                  </a:cubicBezTo>
                  <a:cubicBezTo>
                    <a:pt x="5715" y="24533"/>
                    <a:pt x="127159" y="-22139"/>
                    <a:pt x="174974" y="11674"/>
                  </a:cubicBezTo>
                  <a:cubicBezTo>
                    <a:pt x="200596" y="29867"/>
                    <a:pt x="214884" y="150358"/>
                    <a:pt x="214884" y="1503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1" name="Google Shape;971;p45"/>
            <p:cNvSpPr/>
            <p:nvPr/>
          </p:nvSpPr>
          <p:spPr>
            <a:xfrm>
              <a:off x="7884867" y="2474599"/>
              <a:ext cx="26637" cy="16612"/>
            </a:xfrm>
            <a:custGeom>
              <a:avLst/>
              <a:gdLst/>
              <a:ahLst/>
              <a:cxnLst/>
              <a:rect l="l" t="t" r="r" b="b"/>
              <a:pathLst>
                <a:path w="27320" h="17038" extrusionOk="0">
                  <a:moveTo>
                    <a:pt x="5592" y="16848"/>
                  </a:moveTo>
                  <a:cubicBezTo>
                    <a:pt x="4925" y="16848"/>
                    <a:pt x="4163" y="16753"/>
                    <a:pt x="3496" y="16467"/>
                  </a:cubicBezTo>
                  <a:cubicBezTo>
                    <a:pt x="639" y="15324"/>
                    <a:pt x="-790" y="11990"/>
                    <a:pt x="448" y="9133"/>
                  </a:cubicBezTo>
                  <a:cubicBezTo>
                    <a:pt x="2448" y="4275"/>
                    <a:pt x="7116" y="655"/>
                    <a:pt x="12450" y="84"/>
                  </a:cubicBezTo>
                  <a:cubicBezTo>
                    <a:pt x="17688" y="-488"/>
                    <a:pt x="23118" y="1894"/>
                    <a:pt x="26261" y="6180"/>
                  </a:cubicBezTo>
                  <a:cubicBezTo>
                    <a:pt x="28071" y="8656"/>
                    <a:pt x="27499" y="12181"/>
                    <a:pt x="25023" y="13990"/>
                  </a:cubicBezTo>
                  <a:cubicBezTo>
                    <a:pt x="22546" y="15800"/>
                    <a:pt x="19022" y="15229"/>
                    <a:pt x="17212" y="12752"/>
                  </a:cubicBezTo>
                  <a:cubicBezTo>
                    <a:pt x="16545" y="11800"/>
                    <a:pt x="15117" y="11133"/>
                    <a:pt x="13878" y="11323"/>
                  </a:cubicBezTo>
                  <a:cubicBezTo>
                    <a:pt x="12640" y="11514"/>
                    <a:pt x="11402" y="12371"/>
                    <a:pt x="11021" y="13514"/>
                  </a:cubicBezTo>
                  <a:cubicBezTo>
                    <a:pt x="10164" y="15705"/>
                    <a:pt x="8068" y="17038"/>
                    <a:pt x="5877" y="170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2" name="Google Shape;972;p45"/>
            <p:cNvSpPr/>
            <p:nvPr/>
          </p:nvSpPr>
          <p:spPr>
            <a:xfrm>
              <a:off x="7931789" y="2465663"/>
              <a:ext cx="35600" cy="21369"/>
            </a:xfrm>
            <a:custGeom>
              <a:avLst/>
              <a:gdLst/>
              <a:ahLst/>
              <a:cxnLst/>
              <a:rect l="l" t="t" r="r" b="b"/>
              <a:pathLst>
                <a:path w="36513" h="21917" extrusionOk="0">
                  <a:moveTo>
                    <a:pt x="5657" y="21918"/>
                  </a:moveTo>
                  <a:cubicBezTo>
                    <a:pt x="4705" y="21918"/>
                    <a:pt x="3848" y="21727"/>
                    <a:pt x="2895" y="21251"/>
                  </a:cubicBezTo>
                  <a:cubicBezTo>
                    <a:pt x="228" y="19727"/>
                    <a:pt x="-820" y="16298"/>
                    <a:pt x="704" y="13631"/>
                  </a:cubicBezTo>
                  <a:cubicBezTo>
                    <a:pt x="2990" y="9535"/>
                    <a:pt x="6419" y="3439"/>
                    <a:pt x="12992" y="962"/>
                  </a:cubicBezTo>
                  <a:cubicBezTo>
                    <a:pt x="16801" y="-466"/>
                    <a:pt x="21278" y="-276"/>
                    <a:pt x="25469" y="1344"/>
                  </a:cubicBezTo>
                  <a:cubicBezTo>
                    <a:pt x="29279" y="2772"/>
                    <a:pt x="32232" y="5153"/>
                    <a:pt x="34518" y="6963"/>
                  </a:cubicBezTo>
                  <a:cubicBezTo>
                    <a:pt x="36899" y="8964"/>
                    <a:pt x="37185" y="12488"/>
                    <a:pt x="35185" y="14869"/>
                  </a:cubicBezTo>
                  <a:cubicBezTo>
                    <a:pt x="33184" y="17250"/>
                    <a:pt x="29660" y="17536"/>
                    <a:pt x="27279" y="15536"/>
                  </a:cubicBezTo>
                  <a:cubicBezTo>
                    <a:pt x="24993" y="13631"/>
                    <a:pt x="23279" y="12488"/>
                    <a:pt x="21564" y="11821"/>
                  </a:cubicBezTo>
                  <a:cubicBezTo>
                    <a:pt x="19850" y="11154"/>
                    <a:pt x="18135" y="11059"/>
                    <a:pt x="16897" y="11535"/>
                  </a:cubicBezTo>
                  <a:cubicBezTo>
                    <a:pt x="14420" y="12393"/>
                    <a:pt x="12515" y="15631"/>
                    <a:pt x="10610" y="19060"/>
                  </a:cubicBezTo>
                  <a:cubicBezTo>
                    <a:pt x="9563" y="20870"/>
                    <a:pt x="7658" y="21918"/>
                    <a:pt x="5657" y="219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3" name="Google Shape;973;p45"/>
            <p:cNvSpPr/>
            <p:nvPr/>
          </p:nvSpPr>
          <p:spPr>
            <a:xfrm>
              <a:off x="7911766" y="2480334"/>
              <a:ext cx="13007" cy="46537"/>
            </a:xfrm>
            <a:custGeom>
              <a:avLst/>
              <a:gdLst/>
              <a:ahLst/>
              <a:cxnLst/>
              <a:rect l="l" t="t" r="r" b="b"/>
              <a:pathLst>
                <a:path w="13340" h="47730" extrusionOk="0">
                  <a:moveTo>
                    <a:pt x="5623" y="47731"/>
                  </a:moveTo>
                  <a:cubicBezTo>
                    <a:pt x="5623" y="47731"/>
                    <a:pt x="5432" y="47731"/>
                    <a:pt x="5337" y="47731"/>
                  </a:cubicBezTo>
                  <a:cubicBezTo>
                    <a:pt x="2194" y="47540"/>
                    <a:pt x="-92" y="44873"/>
                    <a:pt x="3" y="41825"/>
                  </a:cubicBezTo>
                  <a:lnTo>
                    <a:pt x="2098" y="5345"/>
                  </a:lnTo>
                  <a:cubicBezTo>
                    <a:pt x="2289" y="2201"/>
                    <a:pt x="4861" y="-180"/>
                    <a:pt x="8004" y="11"/>
                  </a:cubicBezTo>
                  <a:cubicBezTo>
                    <a:pt x="11147" y="201"/>
                    <a:pt x="13433" y="2868"/>
                    <a:pt x="13338" y="5916"/>
                  </a:cubicBezTo>
                  <a:lnTo>
                    <a:pt x="11242" y="42397"/>
                  </a:lnTo>
                  <a:cubicBezTo>
                    <a:pt x="11052" y="45350"/>
                    <a:pt x="8575" y="47731"/>
                    <a:pt x="5623" y="477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4" name="Google Shape;974;p45"/>
            <p:cNvSpPr/>
            <p:nvPr/>
          </p:nvSpPr>
          <p:spPr>
            <a:xfrm>
              <a:off x="7919951" y="2509287"/>
              <a:ext cx="38719" cy="42935"/>
            </a:xfrm>
            <a:custGeom>
              <a:avLst/>
              <a:gdLst/>
              <a:ahLst/>
              <a:cxnLst/>
              <a:rect l="l" t="t" r="r" b="b"/>
              <a:pathLst>
                <a:path w="39712" h="44036" extrusionOk="0">
                  <a:moveTo>
                    <a:pt x="13419" y="43846"/>
                  </a:moveTo>
                  <a:cubicBezTo>
                    <a:pt x="10943" y="43846"/>
                    <a:pt x="8466" y="43465"/>
                    <a:pt x="6180" y="42798"/>
                  </a:cubicBezTo>
                  <a:cubicBezTo>
                    <a:pt x="4656" y="42322"/>
                    <a:pt x="1513" y="41274"/>
                    <a:pt x="370" y="38036"/>
                  </a:cubicBezTo>
                  <a:cubicBezTo>
                    <a:pt x="-773" y="34797"/>
                    <a:pt x="1037" y="32035"/>
                    <a:pt x="1704" y="31178"/>
                  </a:cubicBezTo>
                  <a:cubicBezTo>
                    <a:pt x="2751" y="29654"/>
                    <a:pt x="4085" y="28130"/>
                    <a:pt x="5418" y="26796"/>
                  </a:cubicBezTo>
                  <a:lnTo>
                    <a:pt x="25992" y="3270"/>
                  </a:lnTo>
                  <a:lnTo>
                    <a:pt x="25992" y="3270"/>
                  </a:lnTo>
                  <a:cubicBezTo>
                    <a:pt x="29040" y="-255"/>
                    <a:pt x="32088" y="-255"/>
                    <a:pt x="34088" y="222"/>
                  </a:cubicBezTo>
                  <a:cubicBezTo>
                    <a:pt x="35327" y="507"/>
                    <a:pt x="39422" y="2127"/>
                    <a:pt x="39613" y="8223"/>
                  </a:cubicBezTo>
                  <a:cubicBezTo>
                    <a:pt x="39899" y="15557"/>
                    <a:pt x="39804" y="23367"/>
                    <a:pt x="36089" y="30416"/>
                  </a:cubicBezTo>
                  <a:cubicBezTo>
                    <a:pt x="32946" y="36226"/>
                    <a:pt x="27612" y="40798"/>
                    <a:pt x="21230" y="42798"/>
                  </a:cubicBezTo>
                  <a:cubicBezTo>
                    <a:pt x="18753" y="43560"/>
                    <a:pt x="16086" y="44037"/>
                    <a:pt x="13419" y="44037"/>
                  </a:cubicBezTo>
                  <a:close/>
                  <a:moveTo>
                    <a:pt x="28183" y="17652"/>
                  </a:moveTo>
                  <a:lnTo>
                    <a:pt x="15324" y="32416"/>
                  </a:lnTo>
                  <a:cubicBezTo>
                    <a:pt x="15324" y="32416"/>
                    <a:pt x="15324" y="32416"/>
                    <a:pt x="15324" y="32416"/>
                  </a:cubicBezTo>
                  <a:cubicBezTo>
                    <a:pt x="16181" y="32321"/>
                    <a:pt x="17039" y="32130"/>
                    <a:pt x="17801" y="31845"/>
                  </a:cubicBezTo>
                  <a:cubicBezTo>
                    <a:pt x="21325" y="30702"/>
                    <a:pt x="24373" y="28130"/>
                    <a:pt x="26183" y="24891"/>
                  </a:cubicBezTo>
                  <a:cubicBezTo>
                    <a:pt x="27326" y="22701"/>
                    <a:pt x="27993" y="20224"/>
                    <a:pt x="28278" y="17557"/>
                  </a:cubicBezTo>
                  <a:close/>
                  <a:moveTo>
                    <a:pt x="30183" y="6794"/>
                  </a:moveTo>
                  <a:lnTo>
                    <a:pt x="34374" y="10509"/>
                  </a:lnTo>
                  <a:cubicBezTo>
                    <a:pt x="34374" y="10509"/>
                    <a:pt x="34470" y="10509"/>
                    <a:pt x="34565" y="10413"/>
                  </a:cubicBezTo>
                  <a:lnTo>
                    <a:pt x="30183" y="68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5" name="Google Shape;975;p45"/>
            <p:cNvSpPr/>
            <p:nvPr/>
          </p:nvSpPr>
          <p:spPr>
            <a:xfrm>
              <a:off x="7955598" y="2595211"/>
              <a:ext cx="39933" cy="47920"/>
            </a:xfrm>
            <a:custGeom>
              <a:avLst/>
              <a:gdLst/>
              <a:ahLst/>
              <a:cxnLst/>
              <a:rect l="l" t="t" r="r" b="b"/>
              <a:pathLst>
                <a:path w="40957" h="49149" extrusionOk="0">
                  <a:moveTo>
                    <a:pt x="40957" y="0"/>
                  </a:moveTo>
                  <a:cubicBezTo>
                    <a:pt x="40957" y="0"/>
                    <a:pt x="18764" y="14192"/>
                    <a:pt x="0" y="17526"/>
                  </a:cubicBezTo>
                  <a:lnTo>
                    <a:pt x="7144" y="49149"/>
                  </a:lnTo>
                  <a:lnTo>
                    <a:pt x="4095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6" name="Google Shape;976;p45"/>
            <p:cNvSpPr/>
            <p:nvPr/>
          </p:nvSpPr>
          <p:spPr>
            <a:xfrm>
              <a:off x="6682965" y="1641323"/>
              <a:ext cx="491143" cy="321830"/>
            </a:xfrm>
            <a:custGeom>
              <a:avLst/>
              <a:gdLst/>
              <a:ahLst/>
              <a:cxnLst/>
              <a:rect l="l" t="t" r="r" b="b"/>
              <a:pathLst>
                <a:path w="503736" h="330082" extrusionOk="0">
                  <a:moveTo>
                    <a:pt x="68104" y="109198"/>
                  </a:moveTo>
                  <a:cubicBezTo>
                    <a:pt x="86773" y="87671"/>
                    <a:pt x="95059" y="57001"/>
                    <a:pt x="89725" y="28997"/>
                  </a:cubicBezTo>
                  <a:cubicBezTo>
                    <a:pt x="87249" y="15757"/>
                    <a:pt x="95917" y="2899"/>
                    <a:pt x="109252" y="422"/>
                  </a:cubicBezTo>
                  <a:cubicBezTo>
                    <a:pt x="122492" y="-2054"/>
                    <a:pt x="135350" y="6613"/>
                    <a:pt x="137827" y="19948"/>
                  </a:cubicBezTo>
                  <a:cubicBezTo>
                    <a:pt x="144780" y="56905"/>
                    <a:pt x="136588" y="95672"/>
                    <a:pt x="115919" y="126819"/>
                  </a:cubicBezTo>
                  <a:cubicBezTo>
                    <a:pt x="137446" y="118437"/>
                    <a:pt x="160115" y="112246"/>
                    <a:pt x="182689" y="109007"/>
                  </a:cubicBezTo>
                  <a:cubicBezTo>
                    <a:pt x="182689" y="109007"/>
                    <a:pt x="182689" y="109007"/>
                    <a:pt x="182785" y="109007"/>
                  </a:cubicBezTo>
                  <a:cubicBezTo>
                    <a:pt x="271843" y="88814"/>
                    <a:pt x="352520" y="113198"/>
                    <a:pt x="356235" y="114341"/>
                  </a:cubicBezTo>
                  <a:cubicBezTo>
                    <a:pt x="367951" y="117961"/>
                    <a:pt x="374904" y="129581"/>
                    <a:pt x="373094" y="141392"/>
                  </a:cubicBezTo>
                  <a:cubicBezTo>
                    <a:pt x="388715" y="144440"/>
                    <a:pt x="398431" y="147298"/>
                    <a:pt x="399669" y="147679"/>
                  </a:cubicBezTo>
                  <a:cubicBezTo>
                    <a:pt x="411385" y="151298"/>
                    <a:pt x="418338" y="162919"/>
                    <a:pt x="416528" y="174730"/>
                  </a:cubicBezTo>
                  <a:cubicBezTo>
                    <a:pt x="432149" y="177778"/>
                    <a:pt x="441865" y="180635"/>
                    <a:pt x="443103" y="181016"/>
                  </a:cubicBezTo>
                  <a:cubicBezTo>
                    <a:pt x="454819" y="184636"/>
                    <a:pt x="461772" y="196256"/>
                    <a:pt x="459962" y="208067"/>
                  </a:cubicBezTo>
                  <a:cubicBezTo>
                    <a:pt x="475583" y="211115"/>
                    <a:pt x="485299" y="213973"/>
                    <a:pt x="486537" y="214354"/>
                  </a:cubicBezTo>
                  <a:cubicBezTo>
                    <a:pt x="499396" y="218354"/>
                    <a:pt x="506635" y="232070"/>
                    <a:pt x="502634" y="244929"/>
                  </a:cubicBezTo>
                  <a:cubicBezTo>
                    <a:pt x="498634" y="257788"/>
                    <a:pt x="485108" y="264931"/>
                    <a:pt x="472059" y="261121"/>
                  </a:cubicBezTo>
                  <a:cubicBezTo>
                    <a:pt x="471297" y="260931"/>
                    <a:pt x="407479" y="241881"/>
                    <a:pt x="336233" y="254359"/>
                  </a:cubicBezTo>
                  <a:cubicBezTo>
                    <a:pt x="237268" y="282457"/>
                    <a:pt x="208597" y="330082"/>
                    <a:pt x="208597" y="330082"/>
                  </a:cubicBezTo>
                  <a:lnTo>
                    <a:pt x="0" y="221688"/>
                  </a:lnTo>
                  <a:cubicBezTo>
                    <a:pt x="10192" y="166729"/>
                    <a:pt x="35338" y="145107"/>
                    <a:pt x="67818" y="109293"/>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7" name="Google Shape;977;p45"/>
            <p:cNvSpPr/>
            <p:nvPr/>
          </p:nvSpPr>
          <p:spPr>
            <a:xfrm>
              <a:off x="6886324" y="1766028"/>
              <a:ext cx="149193" cy="17318"/>
            </a:xfrm>
            <a:custGeom>
              <a:avLst/>
              <a:gdLst/>
              <a:ahLst/>
              <a:cxnLst/>
              <a:rect l="l" t="t" r="r" b="b"/>
              <a:pathLst>
                <a:path w="153018" h="17762" extrusionOk="0">
                  <a:moveTo>
                    <a:pt x="147449" y="17667"/>
                  </a:moveTo>
                  <a:cubicBezTo>
                    <a:pt x="147449" y="17667"/>
                    <a:pt x="146878" y="17667"/>
                    <a:pt x="146592" y="17667"/>
                  </a:cubicBezTo>
                  <a:cubicBezTo>
                    <a:pt x="61248" y="4904"/>
                    <a:pt x="7146" y="15095"/>
                    <a:pt x="6670" y="15286"/>
                  </a:cubicBezTo>
                  <a:cubicBezTo>
                    <a:pt x="3622" y="15857"/>
                    <a:pt x="669" y="13857"/>
                    <a:pt x="98" y="10809"/>
                  </a:cubicBezTo>
                  <a:cubicBezTo>
                    <a:pt x="-474" y="7761"/>
                    <a:pt x="1526" y="4808"/>
                    <a:pt x="4479" y="4237"/>
                  </a:cubicBezTo>
                  <a:cubicBezTo>
                    <a:pt x="6765" y="3761"/>
                    <a:pt x="60772" y="-6431"/>
                    <a:pt x="148211" y="6618"/>
                  </a:cubicBezTo>
                  <a:cubicBezTo>
                    <a:pt x="151259" y="7094"/>
                    <a:pt x="153355" y="9952"/>
                    <a:pt x="152974" y="13000"/>
                  </a:cubicBezTo>
                  <a:cubicBezTo>
                    <a:pt x="152593" y="15762"/>
                    <a:pt x="150212" y="17762"/>
                    <a:pt x="147449" y="17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8" name="Google Shape;978;p45"/>
            <p:cNvSpPr/>
            <p:nvPr/>
          </p:nvSpPr>
          <p:spPr>
            <a:xfrm>
              <a:off x="6929410" y="1800943"/>
              <a:ext cx="149193" cy="17318"/>
            </a:xfrm>
            <a:custGeom>
              <a:avLst/>
              <a:gdLst/>
              <a:ahLst/>
              <a:cxnLst/>
              <a:rect l="l" t="t" r="r" b="b"/>
              <a:pathLst>
                <a:path w="153018" h="17762" extrusionOk="0">
                  <a:moveTo>
                    <a:pt x="147449" y="17667"/>
                  </a:moveTo>
                  <a:cubicBezTo>
                    <a:pt x="147449" y="17667"/>
                    <a:pt x="146878" y="17667"/>
                    <a:pt x="146592" y="17667"/>
                  </a:cubicBezTo>
                  <a:cubicBezTo>
                    <a:pt x="61248" y="4999"/>
                    <a:pt x="7146" y="15095"/>
                    <a:pt x="6670" y="15286"/>
                  </a:cubicBezTo>
                  <a:cubicBezTo>
                    <a:pt x="3622" y="15857"/>
                    <a:pt x="669" y="13857"/>
                    <a:pt x="98" y="10809"/>
                  </a:cubicBezTo>
                  <a:cubicBezTo>
                    <a:pt x="-474" y="7761"/>
                    <a:pt x="1526" y="4808"/>
                    <a:pt x="4479" y="4237"/>
                  </a:cubicBezTo>
                  <a:cubicBezTo>
                    <a:pt x="6765" y="3761"/>
                    <a:pt x="60772" y="-6431"/>
                    <a:pt x="148211" y="6618"/>
                  </a:cubicBezTo>
                  <a:cubicBezTo>
                    <a:pt x="151259" y="7094"/>
                    <a:pt x="153355" y="9952"/>
                    <a:pt x="152974" y="13000"/>
                  </a:cubicBezTo>
                  <a:cubicBezTo>
                    <a:pt x="152593" y="15762"/>
                    <a:pt x="150212" y="17762"/>
                    <a:pt x="147449" y="17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79" name="Google Shape;979;p45"/>
            <p:cNvSpPr/>
            <p:nvPr/>
          </p:nvSpPr>
          <p:spPr>
            <a:xfrm>
              <a:off x="6963118" y="1834837"/>
              <a:ext cx="149193" cy="17318"/>
            </a:xfrm>
            <a:custGeom>
              <a:avLst/>
              <a:gdLst/>
              <a:ahLst/>
              <a:cxnLst/>
              <a:rect l="l" t="t" r="r" b="b"/>
              <a:pathLst>
                <a:path w="153018" h="17762" extrusionOk="0">
                  <a:moveTo>
                    <a:pt x="147449" y="17667"/>
                  </a:moveTo>
                  <a:cubicBezTo>
                    <a:pt x="147449" y="17667"/>
                    <a:pt x="146878" y="17667"/>
                    <a:pt x="146592" y="17667"/>
                  </a:cubicBezTo>
                  <a:cubicBezTo>
                    <a:pt x="61248" y="4999"/>
                    <a:pt x="7146" y="15190"/>
                    <a:pt x="6670" y="15286"/>
                  </a:cubicBezTo>
                  <a:cubicBezTo>
                    <a:pt x="3622" y="15857"/>
                    <a:pt x="669" y="13857"/>
                    <a:pt x="98" y="10809"/>
                  </a:cubicBezTo>
                  <a:cubicBezTo>
                    <a:pt x="-474" y="7761"/>
                    <a:pt x="1526" y="4808"/>
                    <a:pt x="4479" y="4237"/>
                  </a:cubicBezTo>
                  <a:cubicBezTo>
                    <a:pt x="6765" y="3761"/>
                    <a:pt x="60772" y="-6431"/>
                    <a:pt x="148211" y="6618"/>
                  </a:cubicBezTo>
                  <a:cubicBezTo>
                    <a:pt x="151259" y="7094"/>
                    <a:pt x="153355" y="9952"/>
                    <a:pt x="152974" y="13000"/>
                  </a:cubicBezTo>
                  <a:cubicBezTo>
                    <a:pt x="152593" y="15762"/>
                    <a:pt x="150211" y="17762"/>
                    <a:pt x="147449" y="17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0" name="Google Shape;980;p45"/>
            <p:cNvSpPr/>
            <p:nvPr/>
          </p:nvSpPr>
          <p:spPr>
            <a:xfrm>
              <a:off x="6774179" y="1818085"/>
              <a:ext cx="159729" cy="47352"/>
            </a:xfrm>
            <a:custGeom>
              <a:avLst/>
              <a:gdLst/>
              <a:ahLst/>
              <a:cxnLst/>
              <a:rect l="l" t="t" r="r" b="b"/>
              <a:pathLst>
                <a:path w="163825" h="48566" extrusionOk="0">
                  <a:moveTo>
                    <a:pt x="158182" y="48566"/>
                  </a:moveTo>
                  <a:cubicBezTo>
                    <a:pt x="156753" y="48566"/>
                    <a:pt x="155325" y="47995"/>
                    <a:pt x="154182" y="46947"/>
                  </a:cubicBezTo>
                  <a:cubicBezTo>
                    <a:pt x="130560" y="23516"/>
                    <a:pt x="96936" y="10276"/>
                    <a:pt x="63408" y="11324"/>
                  </a:cubicBezTo>
                  <a:cubicBezTo>
                    <a:pt x="51121" y="11800"/>
                    <a:pt x="40548" y="14086"/>
                    <a:pt x="31976" y="18372"/>
                  </a:cubicBezTo>
                  <a:cubicBezTo>
                    <a:pt x="22165" y="23230"/>
                    <a:pt x="14450" y="31040"/>
                    <a:pt x="10830" y="39803"/>
                  </a:cubicBezTo>
                  <a:cubicBezTo>
                    <a:pt x="9687" y="42661"/>
                    <a:pt x="6354" y="44090"/>
                    <a:pt x="3496" y="42851"/>
                  </a:cubicBezTo>
                  <a:cubicBezTo>
                    <a:pt x="639" y="41613"/>
                    <a:pt x="-790" y="38375"/>
                    <a:pt x="448" y="35517"/>
                  </a:cubicBezTo>
                  <a:cubicBezTo>
                    <a:pt x="5115" y="24087"/>
                    <a:pt x="14545" y="14467"/>
                    <a:pt x="27023" y="8276"/>
                  </a:cubicBezTo>
                  <a:cubicBezTo>
                    <a:pt x="37119" y="3323"/>
                    <a:pt x="48930" y="656"/>
                    <a:pt x="63027" y="84"/>
                  </a:cubicBezTo>
                  <a:cubicBezTo>
                    <a:pt x="99032" y="-1249"/>
                    <a:pt x="136370" y="13324"/>
                    <a:pt x="162182" y="38946"/>
                  </a:cubicBezTo>
                  <a:cubicBezTo>
                    <a:pt x="164373" y="41137"/>
                    <a:pt x="164373" y="44661"/>
                    <a:pt x="162182" y="46852"/>
                  </a:cubicBezTo>
                  <a:cubicBezTo>
                    <a:pt x="161040" y="47995"/>
                    <a:pt x="159611" y="48471"/>
                    <a:pt x="158182" y="48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1" name="Google Shape;981;p45"/>
            <p:cNvSpPr/>
            <p:nvPr/>
          </p:nvSpPr>
          <p:spPr>
            <a:xfrm>
              <a:off x="6207805" y="1842682"/>
              <a:ext cx="688157" cy="814737"/>
            </a:xfrm>
            <a:custGeom>
              <a:avLst/>
              <a:gdLst/>
              <a:ahLst/>
              <a:cxnLst/>
              <a:rect l="l" t="t" r="r" b="b"/>
              <a:pathLst>
                <a:path w="705802" h="835628" extrusionOk="0">
                  <a:moveTo>
                    <a:pt x="705802" y="112776"/>
                  </a:moveTo>
                  <a:cubicBezTo>
                    <a:pt x="657797" y="205454"/>
                    <a:pt x="637794" y="334709"/>
                    <a:pt x="620173" y="448723"/>
                  </a:cubicBezTo>
                  <a:cubicBezTo>
                    <a:pt x="614267" y="486823"/>
                    <a:pt x="608552" y="524065"/>
                    <a:pt x="601789" y="559213"/>
                  </a:cubicBezTo>
                  <a:cubicBezTo>
                    <a:pt x="597884" y="580168"/>
                    <a:pt x="593503" y="600361"/>
                    <a:pt x="588645" y="619506"/>
                  </a:cubicBezTo>
                  <a:cubicBezTo>
                    <a:pt x="583501" y="639890"/>
                    <a:pt x="577787" y="659225"/>
                    <a:pt x="571024" y="677228"/>
                  </a:cubicBezTo>
                  <a:cubicBezTo>
                    <a:pt x="537972" y="766191"/>
                    <a:pt x="486346" y="806291"/>
                    <a:pt x="439864" y="823532"/>
                  </a:cubicBezTo>
                  <a:cubicBezTo>
                    <a:pt x="435483" y="825151"/>
                    <a:pt x="431006" y="826675"/>
                    <a:pt x="426720" y="827913"/>
                  </a:cubicBezTo>
                  <a:cubicBezTo>
                    <a:pt x="406146" y="833914"/>
                    <a:pt x="387001" y="835628"/>
                    <a:pt x="371665" y="835628"/>
                  </a:cubicBezTo>
                  <a:cubicBezTo>
                    <a:pt x="365474" y="835628"/>
                    <a:pt x="359855" y="835343"/>
                    <a:pt x="354997" y="834961"/>
                  </a:cubicBezTo>
                  <a:cubicBezTo>
                    <a:pt x="327374" y="832580"/>
                    <a:pt x="301562" y="824674"/>
                    <a:pt x="277939" y="811244"/>
                  </a:cubicBezTo>
                  <a:cubicBezTo>
                    <a:pt x="273463" y="808768"/>
                    <a:pt x="269081" y="806006"/>
                    <a:pt x="264795" y="803148"/>
                  </a:cubicBezTo>
                  <a:cubicBezTo>
                    <a:pt x="232886" y="781812"/>
                    <a:pt x="204978" y="749903"/>
                    <a:pt x="181070" y="707612"/>
                  </a:cubicBezTo>
                  <a:cubicBezTo>
                    <a:pt x="176593" y="699707"/>
                    <a:pt x="172307" y="691515"/>
                    <a:pt x="168116" y="682847"/>
                  </a:cubicBezTo>
                  <a:cubicBezTo>
                    <a:pt x="147923" y="641223"/>
                    <a:pt x="131635" y="593884"/>
                    <a:pt x="115919" y="543497"/>
                  </a:cubicBezTo>
                  <a:cubicBezTo>
                    <a:pt x="111538" y="529399"/>
                    <a:pt x="107156" y="514922"/>
                    <a:pt x="102775" y="500348"/>
                  </a:cubicBezTo>
                  <a:cubicBezTo>
                    <a:pt x="101537" y="496062"/>
                    <a:pt x="100203" y="491681"/>
                    <a:pt x="98869" y="487299"/>
                  </a:cubicBezTo>
                  <a:cubicBezTo>
                    <a:pt x="80963" y="427673"/>
                    <a:pt x="62484" y="366046"/>
                    <a:pt x="41148" y="318230"/>
                  </a:cubicBezTo>
                  <a:cubicBezTo>
                    <a:pt x="18097" y="266414"/>
                    <a:pt x="2000" y="254318"/>
                    <a:pt x="0" y="252889"/>
                  </a:cubicBezTo>
                  <a:cubicBezTo>
                    <a:pt x="952" y="253365"/>
                    <a:pt x="2762" y="253937"/>
                    <a:pt x="4477" y="254032"/>
                  </a:cubicBezTo>
                  <a:lnTo>
                    <a:pt x="17907" y="9239"/>
                  </a:lnTo>
                  <a:cubicBezTo>
                    <a:pt x="18574" y="9239"/>
                    <a:pt x="19240" y="9239"/>
                    <a:pt x="19907" y="9335"/>
                  </a:cubicBezTo>
                  <a:cubicBezTo>
                    <a:pt x="49339" y="11144"/>
                    <a:pt x="76962" y="18002"/>
                    <a:pt x="102870" y="29908"/>
                  </a:cubicBezTo>
                  <a:cubicBezTo>
                    <a:pt x="107251" y="31909"/>
                    <a:pt x="111633" y="34100"/>
                    <a:pt x="116014" y="36385"/>
                  </a:cubicBezTo>
                  <a:cubicBezTo>
                    <a:pt x="167164" y="63913"/>
                    <a:pt x="210884" y="111919"/>
                    <a:pt x="246697" y="180023"/>
                  </a:cubicBezTo>
                  <a:cubicBezTo>
                    <a:pt x="253079" y="192119"/>
                    <a:pt x="259080" y="204692"/>
                    <a:pt x="264795" y="217456"/>
                  </a:cubicBezTo>
                  <a:cubicBezTo>
                    <a:pt x="269367" y="227648"/>
                    <a:pt x="273748" y="238030"/>
                    <a:pt x="277939" y="248602"/>
                  </a:cubicBezTo>
                  <a:cubicBezTo>
                    <a:pt x="299371" y="302323"/>
                    <a:pt x="316801" y="360140"/>
                    <a:pt x="333756" y="416623"/>
                  </a:cubicBezTo>
                  <a:cubicBezTo>
                    <a:pt x="341471" y="442532"/>
                    <a:pt x="351472" y="475678"/>
                    <a:pt x="362045" y="507206"/>
                  </a:cubicBezTo>
                  <a:cubicBezTo>
                    <a:pt x="368046" y="474726"/>
                    <a:pt x="373380" y="439960"/>
                    <a:pt x="377857" y="411290"/>
                  </a:cubicBezTo>
                  <a:cubicBezTo>
                    <a:pt x="390239" y="331375"/>
                    <a:pt x="403479" y="244983"/>
                    <a:pt x="426720" y="160973"/>
                  </a:cubicBezTo>
                  <a:cubicBezTo>
                    <a:pt x="430721" y="146209"/>
                    <a:pt x="435102" y="131636"/>
                    <a:pt x="439864" y="117062"/>
                  </a:cubicBezTo>
                  <a:cubicBezTo>
                    <a:pt x="452914" y="76772"/>
                    <a:pt x="468630" y="37433"/>
                    <a:pt x="488061" y="0"/>
                  </a:cubicBezTo>
                  <a:lnTo>
                    <a:pt x="588645" y="52102"/>
                  </a:lnTo>
                  <a:lnTo>
                    <a:pt x="601789" y="58865"/>
                  </a:lnTo>
                  <a:lnTo>
                    <a:pt x="705707" y="1126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2" name="Google Shape;982;p45"/>
            <p:cNvSpPr/>
            <p:nvPr/>
          </p:nvSpPr>
          <p:spPr>
            <a:xfrm>
              <a:off x="6064337" y="2477466"/>
              <a:ext cx="493889" cy="2093726"/>
            </a:xfrm>
            <a:custGeom>
              <a:avLst/>
              <a:gdLst/>
              <a:ahLst/>
              <a:cxnLst/>
              <a:rect l="l" t="t" r="r" b="b"/>
              <a:pathLst>
                <a:path w="506553" h="2147411" extrusionOk="0">
                  <a:moveTo>
                    <a:pt x="151733" y="2147316"/>
                  </a:moveTo>
                  <a:lnTo>
                    <a:pt x="495967" y="2147316"/>
                  </a:lnTo>
                  <a:cubicBezTo>
                    <a:pt x="495967" y="2093119"/>
                    <a:pt x="497872" y="2031206"/>
                    <a:pt x="500158" y="1959483"/>
                  </a:cubicBezTo>
                  <a:cubicBezTo>
                    <a:pt x="511302" y="1603819"/>
                    <a:pt x="530066" y="1008602"/>
                    <a:pt x="337756" y="0"/>
                  </a:cubicBezTo>
                  <a:lnTo>
                    <a:pt x="0" y="68485"/>
                  </a:lnTo>
                  <a:cubicBezTo>
                    <a:pt x="184785" y="1037463"/>
                    <a:pt x="167545" y="1585436"/>
                    <a:pt x="156115" y="1948053"/>
                  </a:cubicBezTo>
                  <a:cubicBezTo>
                    <a:pt x="153734" y="2022824"/>
                    <a:pt x="151733" y="2087404"/>
                    <a:pt x="151733" y="214741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3" name="Google Shape;983;p45"/>
            <p:cNvSpPr/>
            <p:nvPr/>
          </p:nvSpPr>
          <p:spPr>
            <a:xfrm>
              <a:off x="5525012" y="2513310"/>
              <a:ext cx="665497" cy="2057878"/>
            </a:xfrm>
            <a:custGeom>
              <a:avLst/>
              <a:gdLst/>
              <a:ahLst/>
              <a:cxnLst/>
              <a:rect l="l" t="t" r="r" b="b"/>
              <a:pathLst>
                <a:path w="682561" h="2110644" extrusionOk="0">
                  <a:moveTo>
                    <a:pt x="95" y="2110549"/>
                  </a:moveTo>
                  <a:lnTo>
                    <a:pt x="344329" y="2110549"/>
                  </a:lnTo>
                  <a:cubicBezTo>
                    <a:pt x="344329" y="1947863"/>
                    <a:pt x="399288" y="1696498"/>
                    <a:pt x="462820" y="1405414"/>
                  </a:cubicBezTo>
                  <a:cubicBezTo>
                    <a:pt x="547307" y="1018699"/>
                    <a:pt x="652463" y="537496"/>
                    <a:pt x="682561" y="21241"/>
                  </a:cubicBezTo>
                  <a:lnTo>
                    <a:pt x="338900" y="0"/>
                  </a:lnTo>
                  <a:cubicBezTo>
                    <a:pt x="310515" y="487489"/>
                    <a:pt x="208693" y="953262"/>
                    <a:pt x="126968" y="1327499"/>
                  </a:cubicBezTo>
                  <a:cubicBezTo>
                    <a:pt x="56007" y="1652111"/>
                    <a:pt x="0" y="1908429"/>
                    <a:pt x="0" y="2110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4" name="Google Shape;984;p45"/>
            <p:cNvSpPr/>
            <p:nvPr/>
          </p:nvSpPr>
          <p:spPr>
            <a:xfrm>
              <a:off x="6137470" y="2724168"/>
              <a:ext cx="40107" cy="269993"/>
            </a:xfrm>
            <a:custGeom>
              <a:avLst/>
              <a:gdLst/>
              <a:ahLst/>
              <a:cxnLst/>
              <a:rect l="l" t="t" r="r" b="b"/>
              <a:pathLst>
                <a:path w="41135" h="276916" extrusionOk="0">
                  <a:moveTo>
                    <a:pt x="5661" y="276917"/>
                  </a:moveTo>
                  <a:cubicBezTo>
                    <a:pt x="5661" y="276917"/>
                    <a:pt x="5280" y="276917"/>
                    <a:pt x="4995" y="276917"/>
                  </a:cubicBezTo>
                  <a:cubicBezTo>
                    <a:pt x="1947" y="276536"/>
                    <a:pt x="-339" y="273774"/>
                    <a:pt x="42" y="270726"/>
                  </a:cubicBezTo>
                  <a:lnTo>
                    <a:pt x="29950" y="4978"/>
                  </a:lnTo>
                  <a:cubicBezTo>
                    <a:pt x="30331" y="1930"/>
                    <a:pt x="33189" y="-261"/>
                    <a:pt x="36141" y="25"/>
                  </a:cubicBezTo>
                  <a:cubicBezTo>
                    <a:pt x="39189" y="406"/>
                    <a:pt x="41475" y="3168"/>
                    <a:pt x="41094" y="6216"/>
                  </a:cubicBezTo>
                  <a:lnTo>
                    <a:pt x="11186" y="271964"/>
                  </a:lnTo>
                  <a:cubicBezTo>
                    <a:pt x="10900" y="274821"/>
                    <a:pt x="8424" y="276917"/>
                    <a:pt x="5661" y="2769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5" name="Google Shape;985;p45"/>
            <p:cNvSpPr/>
            <p:nvPr/>
          </p:nvSpPr>
          <p:spPr>
            <a:xfrm>
              <a:off x="6183316" y="2837877"/>
              <a:ext cx="98575" cy="136676"/>
            </a:xfrm>
            <a:custGeom>
              <a:avLst/>
              <a:gdLst/>
              <a:ahLst/>
              <a:cxnLst/>
              <a:rect l="l" t="t" r="r" b="b"/>
              <a:pathLst>
                <a:path w="101103" h="140181" extrusionOk="0">
                  <a:moveTo>
                    <a:pt x="95414" y="140087"/>
                  </a:moveTo>
                  <a:cubicBezTo>
                    <a:pt x="93605" y="140087"/>
                    <a:pt x="91890" y="139229"/>
                    <a:pt x="90842" y="137705"/>
                  </a:cubicBezTo>
                  <a:lnTo>
                    <a:pt x="1022" y="8832"/>
                  </a:lnTo>
                  <a:cubicBezTo>
                    <a:pt x="-788" y="6260"/>
                    <a:pt x="-121" y="2832"/>
                    <a:pt x="2450" y="1022"/>
                  </a:cubicBezTo>
                  <a:cubicBezTo>
                    <a:pt x="5022" y="-788"/>
                    <a:pt x="8451" y="-121"/>
                    <a:pt x="10261" y="2450"/>
                  </a:cubicBezTo>
                  <a:lnTo>
                    <a:pt x="100082" y="131324"/>
                  </a:lnTo>
                  <a:cubicBezTo>
                    <a:pt x="101891" y="133895"/>
                    <a:pt x="101225" y="137324"/>
                    <a:pt x="98653" y="139134"/>
                  </a:cubicBezTo>
                  <a:cubicBezTo>
                    <a:pt x="97700" y="139801"/>
                    <a:pt x="96557" y="140182"/>
                    <a:pt x="95414" y="1401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6" name="Google Shape;986;p45"/>
            <p:cNvSpPr/>
            <p:nvPr/>
          </p:nvSpPr>
          <p:spPr>
            <a:xfrm>
              <a:off x="6187017" y="2894230"/>
              <a:ext cx="88386" cy="250454"/>
            </a:xfrm>
            <a:custGeom>
              <a:avLst/>
              <a:gdLst/>
              <a:ahLst/>
              <a:cxnLst/>
              <a:rect l="l" t="t" r="r" b="b"/>
              <a:pathLst>
                <a:path w="90652" h="256876" extrusionOk="0">
                  <a:moveTo>
                    <a:pt x="85046" y="256877"/>
                  </a:moveTo>
                  <a:cubicBezTo>
                    <a:pt x="82664" y="256877"/>
                    <a:pt x="80473" y="255352"/>
                    <a:pt x="79711" y="252971"/>
                  </a:cubicBezTo>
                  <a:lnTo>
                    <a:pt x="273" y="7322"/>
                  </a:lnTo>
                  <a:cubicBezTo>
                    <a:pt x="-679" y="4369"/>
                    <a:pt x="940" y="1226"/>
                    <a:pt x="3893" y="273"/>
                  </a:cubicBezTo>
                  <a:cubicBezTo>
                    <a:pt x="6845" y="-679"/>
                    <a:pt x="9989" y="940"/>
                    <a:pt x="10941" y="3893"/>
                  </a:cubicBezTo>
                  <a:lnTo>
                    <a:pt x="90380" y="249542"/>
                  </a:lnTo>
                  <a:cubicBezTo>
                    <a:pt x="91332" y="252495"/>
                    <a:pt x="89713" y="255638"/>
                    <a:pt x="86760" y="256591"/>
                  </a:cubicBezTo>
                  <a:cubicBezTo>
                    <a:pt x="86189" y="256781"/>
                    <a:pt x="85617" y="256877"/>
                    <a:pt x="85046" y="2568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7" name="Google Shape;987;p45"/>
            <p:cNvSpPr/>
            <p:nvPr/>
          </p:nvSpPr>
          <p:spPr>
            <a:xfrm>
              <a:off x="5585461" y="2653039"/>
              <a:ext cx="333889" cy="1860648"/>
            </a:xfrm>
            <a:custGeom>
              <a:avLst/>
              <a:gdLst/>
              <a:ahLst/>
              <a:cxnLst/>
              <a:rect l="l" t="t" r="r" b="b"/>
              <a:pathLst>
                <a:path w="342450" h="1908357" extrusionOk="0">
                  <a:moveTo>
                    <a:pt x="5623" y="1908358"/>
                  </a:moveTo>
                  <a:cubicBezTo>
                    <a:pt x="5623" y="1908358"/>
                    <a:pt x="5527" y="1908358"/>
                    <a:pt x="5432" y="1908358"/>
                  </a:cubicBezTo>
                  <a:cubicBezTo>
                    <a:pt x="2289" y="1908358"/>
                    <a:pt x="-93" y="1905691"/>
                    <a:pt x="3" y="1902548"/>
                  </a:cubicBezTo>
                  <a:cubicBezTo>
                    <a:pt x="3908" y="1772055"/>
                    <a:pt x="53152" y="1541074"/>
                    <a:pt x="115541" y="1248561"/>
                  </a:cubicBezTo>
                  <a:cubicBezTo>
                    <a:pt x="193265" y="884135"/>
                    <a:pt x="289849" y="430554"/>
                    <a:pt x="331282" y="5072"/>
                  </a:cubicBezTo>
                  <a:cubicBezTo>
                    <a:pt x="331568" y="2024"/>
                    <a:pt x="334616" y="-262"/>
                    <a:pt x="337378" y="24"/>
                  </a:cubicBezTo>
                  <a:cubicBezTo>
                    <a:pt x="340426" y="310"/>
                    <a:pt x="342712" y="3072"/>
                    <a:pt x="342426" y="6120"/>
                  </a:cubicBezTo>
                  <a:cubicBezTo>
                    <a:pt x="300993" y="432269"/>
                    <a:pt x="204219" y="886230"/>
                    <a:pt x="126495" y="1250847"/>
                  </a:cubicBezTo>
                  <a:cubicBezTo>
                    <a:pt x="64297" y="1542788"/>
                    <a:pt x="15148" y="1773389"/>
                    <a:pt x="11242" y="1902834"/>
                  </a:cubicBezTo>
                  <a:cubicBezTo>
                    <a:pt x="11242" y="1905881"/>
                    <a:pt x="8671" y="1908263"/>
                    <a:pt x="5623" y="19082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8" name="Google Shape;988;p45"/>
            <p:cNvSpPr/>
            <p:nvPr/>
          </p:nvSpPr>
          <p:spPr>
            <a:xfrm>
              <a:off x="5857146" y="2544116"/>
              <a:ext cx="126904" cy="130595"/>
            </a:xfrm>
            <a:custGeom>
              <a:avLst/>
              <a:gdLst/>
              <a:ahLst/>
              <a:cxnLst/>
              <a:rect l="l" t="t" r="r" b="b"/>
              <a:pathLst>
                <a:path w="130158" h="133944" extrusionOk="0">
                  <a:moveTo>
                    <a:pt x="8501" y="133850"/>
                  </a:moveTo>
                  <a:cubicBezTo>
                    <a:pt x="6405" y="133850"/>
                    <a:pt x="5262" y="133850"/>
                    <a:pt x="5167" y="133850"/>
                  </a:cubicBezTo>
                  <a:cubicBezTo>
                    <a:pt x="2119" y="133659"/>
                    <a:pt x="-262" y="130897"/>
                    <a:pt x="23" y="127849"/>
                  </a:cubicBezTo>
                  <a:cubicBezTo>
                    <a:pt x="214" y="124705"/>
                    <a:pt x="3071" y="122515"/>
                    <a:pt x="6024" y="122705"/>
                  </a:cubicBezTo>
                  <a:cubicBezTo>
                    <a:pt x="10215" y="123086"/>
                    <a:pt x="109275" y="128706"/>
                    <a:pt x="118991" y="5167"/>
                  </a:cubicBezTo>
                  <a:cubicBezTo>
                    <a:pt x="119276" y="2119"/>
                    <a:pt x="121753" y="-262"/>
                    <a:pt x="124991" y="23"/>
                  </a:cubicBezTo>
                  <a:cubicBezTo>
                    <a:pt x="128039" y="309"/>
                    <a:pt x="130421" y="2976"/>
                    <a:pt x="130135" y="6024"/>
                  </a:cubicBezTo>
                  <a:cubicBezTo>
                    <a:pt x="120515" y="127658"/>
                    <a:pt x="27360" y="133945"/>
                    <a:pt x="8501"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89" name="Google Shape;989;p45"/>
            <p:cNvSpPr/>
            <p:nvPr/>
          </p:nvSpPr>
          <p:spPr>
            <a:xfrm>
              <a:off x="5537456" y="4508294"/>
              <a:ext cx="306281" cy="10958"/>
            </a:xfrm>
            <a:custGeom>
              <a:avLst/>
              <a:gdLst/>
              <a:ahLst/>
              <a:cxnLst/>
              <a:rect l="l" t="t" r="r" b="b"/>
              <a:pathLst>
                <a:path w="314134" h="11239" extrusionOk="0">
                  <a:moveTo>
                    <a:pt x="308515" y="11239"/>
                  </a:moveTo>
                  <a:lnTo>
                    <a:pt x="5620" y="11239"/>
                  </a:lnTo>
                  <a:cubicBezTo>
                    <a:pt x="2477" y="11239"/>
                    <a:pt x="0" y="8763"/>
                    <a:pt x="0" y="5620"/>
                  </a:cubicBezTo>
                  <a:cubicBezTo>
                    <a:pt x="0" y="2477"/>
                    <a:pt x="2477" y="0"/>
                    <a:pt x="5620" y="0"/>
                  </a:cubicBezTo>
                  <a:lnTo>
                    <a:pt x="308515" y="0"/>
                  </a:lnTo>
                  <a:cubicBezTo>
                    <a:pt x="311658" y="0"/>
                    <a:pt x="314134" y="2477"/>
                    <a:pt x="314134" y="5620"/>
                  </a:cubicBezTo>
                  <a:cubicBezTo>
                    <a:pt x="314134" y="8763"/>
                    <a:pt x="311658" y="11239"/>
                    <a:pt x="308515" y="11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0" name="Google Shape;990;p45"/>
            <p:cNvSpPr/>
            <p:nvPr/>
          </p:nvSpPr>
          <p:spPr>
            <a:xfrm>
              <a:off x="6223498" y="4508294"/>
              <a:ext cx="306281" cy="10958"/>
            </a:xfrm>
            <a:custGeom>
              <a:avLst/>
              <a:gdLst/>
              <a:ahLst/>
              <a:cxnLst/>
              <a:rect l="l" t="t" r="r" b="b"/>
              <a:pathLst>
                <a:path w="314134" h="11239" extrusionOk="0">
                  <a:moveTo>
                    <a:pt x="308515" y="11239"/>
                  </a:moveTo>
                  <a:lnTo>
                    <a:pt x="5620" y="11239"/>
                  </a:lnTo>
                  <a:cubicBezTo>
                    <a:pt x="2476" y="11239"/>
                    <a:pt x="0" y="8763"/>
                    <a:pt x="0" y="5620"/>
                  </a:cubicBezTo>
                  <a:cubicBezTo>
                    <a:pt x="0" y="2477"/>
                    <a:pt x="2476" y="0"/>
                    <a:pt x="5620" y="0"/>
                  </a:cubicBezTo>
                  <a:lnTo>
                    <a:pt x="308515" y="0"/>
                  </a:lnTo>
                  <a:cubicBezTo>
                    <a:pt x="311658" y="0"/>
                    <a:pt x="314134" y="2477"/>
                    <a:pt x="314134" y="5620"/>
                  </a:cubicBezTo>
                  <a:cubicBezTo>
                    <a:pt x="314134" y="8763"/>
                    <a:pt x="311658" y="11239"/>
                    <a:pt x="308515" y="11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1" name="Google Shape;991;p45"/>
            <p:cNvSpPr/>
            <p:nvPr/>
          </p:nvSpPr>
          <p:spPr>
            <a:xfrm>
              <a:off x="5786782" y="1830823"/>
              <a:ext cx="615905" cy="701689"/>
            </a:xfrm>
            <a:custGeom>
              <a:avLst/>
              <a:gdLst/>
              <a:ahLst/>
              <a:cxnLst/>
              <a:rect l="l" t="t" r="r" b="b"/>
              <a:pathLst>
                <a:path w="631697" h="719681" extrusionOk="0">
                  <a:moveTo>
                    <a:pt x="631507" y="719681"/>
                  </a:moveTo>
                  <a:lnTo>
                    <a:pt x="66580" y="719681"/>
                  </a:lnTo>
                  <a:lnTo>
                    <a:pt x="62198" y="674819"/>
                  </a:lnTo>
                  <a:lnTo>
                    <a:pt x="58388" y="636719"/>
                  </a:lnTo>
                  <a:lnTo>
                    <a:pt x="49054" y="541659"/>
                  </a:lnTo>
                  <a:lnTo>
                    <a:pt x="31909" y="367732"/>
                  </a:lnTo>
                  <a:lnTo>
                    <a:pt x="31909" y="367732"/>
                  </a:lnTo>
                  <a:cubicBezTo>
                    <a:pt x="31909" y="367732"/>
                    <a:pt x="30289" y="350587"/>
                    <a:pt x="30289" y="350587"/>
                  </a:cubicBezTo>
                  <a:lnTo>
                    <a:pt x="30099" y="348397"/>
                  </a:lnTo>
                  <a:lnTo>
                    <a:pt x="30099" y="348397"/>
                  </a:lnTo>
                  <a:cubicBezTo>
                    <a:pt x="30099" y="348397"/>
                    <a:pt x="23336" y="279531"/>
                    <a:pt x="23336" y="279531"/>
                  </a:cubicBezTo>
                  <a:lnTo>
                    <a:pt x="0" y="43311"/>
                  </a:lnTo>
                  <a:cubicBezTo>
                    <a:pt x="571" y="43120"/>
                    <a:pt x="1238" y="42930"/>
                    <a:pt x="1810" y="42739"/>
                  </a:cubicBezTo>
                  <a:cubicBezTo>
                    <a:pt x="7429" y="41025"/>
                    <a:pt x="13049" y="39310"/>
                    <a:pt x="18669" y="37787"/>
                  </a:cubicBezTo>
                  <a:cubicBezTo>
                    <a:pt x="22765" y="36548"/>
                    <a:pt x="26765" y="35405"/>
                    <a:pt x="30861" y="34262"/>
                  </a:cubicBezTo>
                  <a:cubicBezTo>
                    <a:pt x="37052" y="32548"/>
                    <a:pt x="43148" y="30929"/>
                    <a:pt x="49244" y="29309"/>
                  </a:cubicBezTo>
                  <a:cubicBezTo>
                    <a:pt x="53626" y="28166"/>
                    <a:pt x="58007" y="27023"/>
                    <a:pt x="62389" y="25976"/>
                  </a:cubicBezTo>
                  <a:cubicBezTo>
                    <a:pt x="115348" y="12926"/>
                    <a:pt x="164878" y="4925"/>
                    <a:pt x="211169" y="1782"/>
                  </a:cubicBezTo>
                  <a:cubicBezTo>
                    <a:pt x="215551" y="1401"/>
                    <a:pt x="219932" y="1210"/>
                    <a:pt x="224314" y="925"/>
                  </a:cubicBezTo>
                  <a:cubicBezTo>
                    <a:pt x="240125" y="68"/>
                    <a:pt x="255556" y="-123"/>
                    <a:pt x="270510" y="68"/>
                  </a:cubicBezTo>
                  <a:lnTo>
                    <a:pt x="373094" y="11879"/>
                  </a:lnTo>
                  <a:lnTo>
                    <a:pt x="386239" y="13403"/>
                  </a:lnTo>
                  <a:lnTo>
                    <a:pt x="451866" y="21022"/>
                  </a:lnTo>
                  <a:lnTo>
                    <a:pt x="452056" y="21499"/>
                  </a:lnTo>
                  <a:lnTo>
                    <a:pt x="452533" y="22451"/>
                  </a:lnTo>
                  <a:lnTo>
                    <a:pt x="458629" y="34453"/>
                  </a:lnTo>
                  <a:lnTo>
                    <a:pt x="458629" y="34453"/>
                  </a:lnTo>
                  <a:cubicBezTo>
                    <a:pt x="458629" y="34453"/>
                    <a:pt x="535019" y="186758"/>
                    <a:pt x="535019" y="186758"/>
                  </a:cubicBezTo>
                  <a:lnTo>
                    <a:pt x="548164" y="212856"/>
                  </a:lnTo>
                  <a:lnTo>
                    <a:pt x="549973" y="216571"/>
                  </a:lnTo>
                  <a:lnTo>
                    <a:pt x="562547" y="294104"/>
                  </a:lnTo>
                  <a:lnTo>
                    <a:pt x="568928" y="333443"/>
                  </a:lnTo>
                  <a:lnTo>
                    <a:pt x="571024" y="346206"/>
                  </a:lnTo>
                  <a:lnTo>
                    <a:pt x="631698" y="7196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2" name="Google Shape;992;p45"/>
            <p:cNvSpPr/>
            <p:nvPr/>
          </p:nvSpPr>
          <p:spPr>
            <a:xfrm>
              <a:off x="6012191" y="2522508"/>
              <a:ext cx="174293" cy="110746"/>
            </a:xfrm>
            <a:custGeom>
              <a:avLst/>
              <a:gdLst/>
              <a:ahLst/>
              <a:cxnLst/>
              <a:rect l="l" t="t" r="r" b="b"/>
              <a:pathLst>
                <a:path w="178762" h="113586" extrusionOk="0">
                  <a:moveTo>
                    <a:pt x="170170" y="68574"/>
                  </a:moveTo>
                  <a:cubicBezTo>
                    <a:pt x="160645" y="77052"/>
                    <a:pt x="146072" y="77242"/>
                    <a:pt x="136261" y="68574"/>
                  </a:cubicBezTo>
                  <a:cubicBezTo>
                    <a:pt x="119878" y="54001"/>
                    <a:pt x="99780" y="47810"/>
                    <a:pt x="83874" y="52477"/>
                  </a:cubicBezTo>
                  <a:cubicBezTo>
                    <a:pt x="64538" y="58002"/>
                    <a:pt x="54822" y="78766"/>
                    <a:pt x="50060" y="95149"/>
                  </a:cubicBezTo>
                  <a:cubicBezTo>
                    <a:pt x="46155" y="108675"/>
                    <a:pt x="31962" y="116485"/>
                    <a:pt x="18437" y="112580"/>
                  </a:cubicBezTo>
                  <a:cubicBezTo>
                    <a:pt x="4911" y="108675"/>
                    <a:pt x="-2899" y="94482"/>
                    <a:pt x="1006" y="80957"/>
                  </a:cubicBezTo>
                  <a:cubicBezTo>
                    <a:pt x="12817" y="40381"/>
                    <a:pt x="37201" y="12758"/>
                    <a:pt x="69681" y="3424"/>
                  </a:cubicBezTo>
                  <a:cubicBezTo>
                    <a:pt x="102352" y="-6006"/>
                    <a:pt x="140833" y="4376"/>
                    <a:pt x="170170" y="30474"/>
                  </a:cubicBezTo>
                  <a:cubicBezTo>
                    <a:pt x="180743" y="39809"/>
                    <a:pt x="181695" y="56002"/>
                    <a:pt x="172266" y="66574"/>
                  </a:cubicBezTo>
                  <a:cubicBezTo>
                    <a:pt x="171599" y="67336"/>
                    <a:pt x="170837" y="68098"/>
                    <a:pt x="170075" y="68765"/>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3" name="Google Shape;993;p45"/>
            <p:cNvSpPr/>
            <p:nvPr/>
          </p:nvSpPr>
          <p:spPr>
            <a:xfrm>
              <a:off x="6023056" y="2478585"/>
              <a:ext cx="174256" cy="110746"/>
            </a:xfrm>
            <a:custGeom>
              <a:avLst/>
              <a:gdLst/>
              <a:ahLst/>
              <a:cxnLst/>
              <a:rect l="l" t="t" r="r" b="b"/>
              <a:pathLst>
                <a:path w="178724" h="113586" extrusionOk="0">
                  <a:moveTo>
                    <a:pt x="170170" y="68574"/>
                  </a:moveTo>
                  <a:cubicBezTo>
                    <a:pt x="160645" y="77052"/>
                    <a:pt x="146072" y="77242"/>
                    <a:pt x="136261" y="68574"/>
                  </a:cubicBezTo>
                  <a:cubicBezTo>
                    <a:pt x="119878" y="54001"/>
                    <a:pt x="99876" y="47905"/>
                    <a:pt x="83874" y="52477"/>
                  </a:cubicBezTo>
                  <a:cubicBezTo>
                    <a:pt x="64538" y="58002"/>
                    <a:pt x="54822" y="78766"/>
                    <a:pt x="50060" y="95149"/>
                  </a:cubicBezTo>
                  <a:cubicBezTo>
                    <a:pt x="46155" y="108675"/>
                    <a:pt x="31962" y="116485"/>
                    <a:pt x="18437" y="112580"/>
                  </a:cubicBezTo>
                  <a:cubicBezTo>
                    <a:pt x="4911" y="108675"/>
                    <a:pt x="-2899" y="94483"/>
                    <a:pt x="1006" y="80957"/>
                  </a:cubicBezTo>
                  <a:cubicBezTo>
                    <a:pt x="12817" y="40285"/>
                    <a:pt x="37201" y="12758"/>
                    <a:pt x="69681" y="3424"/>
                  </a:cubicBezTo>
                  <a:cubicBezTo>
                    <a:pt x="102352" y="-6006"/>
                    <a:pt x="140833" y="4376"/>
                    <a:pt x="170170" y="30474"/>
                  </a:cubicBezTo>
                  <a:cubicBezTo>
                    <a:pt x="180743" y="39809"/>
                    <a:pt x="181600" y="56002"/>
                    <a:pt x="172266" y="66479"/>
                  </a:cubicBezTo>
                  <a:cubicBezTo>
                    <a:pt x="171599" y="67241"/>
                    <a:pt x="170837" y="68003"/>
                    <a:pt x="170170" y="6857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4" name="Google Shape;994;p45"/>
            <p:cNvSpPr/>
            <p:nvPr/>
          </p:nvSpPr>
          <p:spPr>
            <a:xfrm>
              <a:off x="6033921" y="2434663"/>
              <a:ext cx="174293" cy="110745"/>
            </a:xfrm>
            <a:custGeom>
              <a:avLst/>
              <a:gdLst/>
              <a:ahLst/>
              <a:cxnLst/>
              <a:rect l="l" t="t" r="r" b="b"/>
              <a:pathLst>
                <a:path w="178762" h="113585" extrusionOk="0">
                  <a:moveTo>
                    <a:pt x="170170" y="68574"/>
                  </a:moveTo>
                  <a:cubicBezTo>
                    <a:pt x="160645" y="77052"/>
                    <a:pt x="146072" y="77242"/>
                    <a:pt x="136261" y="68574"/>
                  </a:cubicBezTo>
                  <a:cubicBezTo>
                    <a:pt x="119878" y="54001"/>
                    <a:pt x="99780" y="47810"/>
                    <a:pt x="83874" y="52477"/>
                  </a:cubicBezTo>
                  <a:cubicBezTo>
                    <a:pt x="64633" y="58002"/>
                    <a:pt x="54822" y="78766"/>
                    <a:pt x="50060" y="95149"/>
                  </a:cubicBezTo>
                  <a:cubicBezTo>
                    <a:pt x="46155" y="108675"/>
                    <a:pt x="31962" y="116485"/>
                    <a:pt x="18437" y="112580"/>
                  </a:cubicBezTo>
                  <a:cubicBezTo>
                    <a:pt x="4911" y="108675"/>
                    <a:pt x="-2899" y="94483"/>
                    <a:pt x="1006" y="80957"/>
                  </a:cubicBezTo>
                  <a:cubicBezTo>
                    <a:pt x="12817" y="40285"/>
                    <a:pt x="37201" y="12758"/>
                    <a:pt x="69681" y="3424"/>
                  </a:cubicBezTo>
                  <a:cubicBezTo>
                    <a:pt x="102352" y="-6006"/>
                    <a:pt x="140833" y="4376"/>
                    <a:pt x="170170" y="30474"/>
                  </a:cubicBezTo>
                  <a:cubicBezTo>
                    <a:pt x="180743" y="39809"/>
                    <a:pt x="181695" y="56001"/>
                    <a:pt x="172266" y="66574"/>
                  </a:cubicBezTo>
                  <a:cubicBezTo>
                    <a:pt x="171599" y="67336"/>
                    <a:pt x="170837" y="68098"/>
                    <a:pt x="170075" y="68765"/>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5" name="Google Shape;995;p45"/>
            <p:cNvSpPr/>
            <p:nvPr/>
          </p:nvSpPr>
          <p:spPr>
            <a:xfrm>
              <a:off x="6044785" y="2390741"/>
              <a:ext cx="174293" cy="110746"/>
            </a:xfrm>
            <a:custGeom>
              <a:avLst/>
              <a:gdLst/>
              <a:ahLst/>
              <a:cxnLst/>
              <a:rect l="l" t="t" r="r" b="b"/>
              <a:pathLst>
                <a:path w="178762" h="113586" extrusionOk="0">
                  <a:moveTo>
                    <a:pt x="170170" y="68575"/>
                  </a:moveTo>
                  <a:cubicBezTo>
                    <a:pt x="160645" y="77052"/>
                    <a:pt x="146072" y="77242"/>
                    <a:pt x="136261" y="68575"/>
                  </a:cubicBezTo>
                  <a:cubicBezTo>
                    <a:pt x="119878" y="54001"/>
                    <a:pt x="99875" y="47905"/>
                    <a:pt x="83874" y="52477"/>
                  </a:cubicBezTo>
                  <a:cubicBezTo>
                    <a:pt x="64538" y="58097"/>
                    <a:pt x="54822" y="78766"/>
                    <a:pt x="50060" y="95149"/>
                  </a:cubicBezTo>
                  <a:cubicBezTo>
                    <a:pt x="46154" y="108675"/>
                    <a:pt x="31962" y="116485"/>
                    <a:pt x="18437" y="112580"/>
                  </a:cubicBezTo>
                  <a:cubicBezTo>
                    <a:pt x="4911" y="108675"/>
                    <a:pt x="-2899" y="94482"/>
                    <a:pt x="1006" y="80957"/>
                  </a:cubicBezTo>
                  <a:cubicBezTo>
                    <a:pt x="12817" y="40285"/>
                    <a:pt x="37201" y="12758"/>
                    <a:pt x="69681" y="3423"/>
                  </a:cubicBezTo>
                  <a:cubicBezTo>
                    <a:pt x="102352" y="-6006"/>
                    <a:pt x="140833" y="4376"/>
                    <a:pt x="170170" y="30475"/>
                  </a:cubicBezTo>
                  <a:cubicBezTo>
                    <a:pt x="180743" y="39809"/>
                    <a:pt x="181695" y="56001"/>
                    <a:pt x="172266" y="66479"/>
                  </a:cubicBezTo>
                  <a:cubicBezTo>
                    <a:pt x="171599" y="67241"/>
                    <a:pt x="170837" y="68003"/>
                    <a:pt x="170170" y="68575"/>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6" name="Google Shape;996;p45"/>
            <p:cNvSpPr/>
            <p:nvPr/>
          </p:nvSpPr>
          <p:spPr>
            <a:xfrm>
              <a:off x="5948357" y="2419986"/>
              <a:ext cx="123794" cy="262531"/>
            </a:xfrm>
            <a:custGeom>
              <a:avLst/>
              <a:gdLst/>
              <a:ahLst/>
              <a:cxnLst/>
              <a:rect l="l" t="t" r="r" b="b"/>
              <a:pathLst>
                <a:path w="126968" h="269263" extrusionOk="0">
                  <a:moveTo>
                    <a:pt x="0" y="266700"/>
                  </a:moveTo>
                  <a:cubicBezTo>
                    <a:pt x="76200" y="278606"/>
                    <a:pt x="109347" y="248126"/>
                    <a:pt x="117538" y="194119"/>
                  </a:cubicBezTo>
                  <a:cubicBezTo>
                    <a:pt x="125730" y="140017"/>
                    <a:pt x="126968" y="0"/>
                    <a:pt x="126968" y="0"/>
                  </a:cubicBezTo>
                  <a:cubicBezTo>
                    <a:pt x="79343" y="45815"/>
                    <a:pt x="27432" y="38576"/>
                    <a:pt x="27432" y="38576"/>
                  </a:cubicBezTo>
                  <a:lnTo>
                    <a:pt x="0" y="266700"/>
                  </a:ln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7" name="Google Shape;997;p45"/>
            <p:cNvSpPr/>
            <p:nvPr/>
          </p:nvSpPr>
          <p:spPr>
            <a:xfrm>
              <a:off x="6047348" y="2518512"/>
              <a:ext cx="121317" cy="38259"/>
            </a:xfrm>
            <a:custGeom>
              <a:avLst/>
              <a:gdLst/>
              <a:ahLst/>
              <a:cxnLst/>
              <a:rect l="l" t="t" r="r" b="b"/>
              <a:pathLst>
                <a:path w="124428" h="39240" extrusionOk="0">
                  <a:moveTo>
                    <a:pt x="5617" y="39240"/>
                  </a:moveTo>
                  <a:cubicBezTo>
                    <a:pt x="4569" y="39240"/>
                    <a:pt x="3426" y="38955"/>
                    <a:pt x="2473" y="38288"/>
                  </a:cubicBezTo>
                  <a:cubicBezTo>
                    <a:pt x="-98" y="36573"/>
                    <a:pt x="-765" y="33049"/>
                    <a:pt x="949" y="30477"/>
                  </a:cubicBezTo>
                  <a:cubicBezTo>
                    <a:pt x="41621" y="-30483"/>
                    <a:pt x="120964" y="18762"/>
                    <a:pt x="121822" y="19238"/>
                  </a:cubicBezTo>
                  <a:cubicBezTo>
                    <a:pt x="124393" y="20857"/>
                    <a:pt x="125251" y="24381"/>
                    <a:pt x="123536" y="26953"/>
                  </a:cubicBezTo>
                  <a:cubicBezTo>
                    <a:pt x="121917" y="29620"/>
                    <a:pt x="118393" y="30382"/>
                    <a:pt x="115821" y="28668"/>
                  </a:cubicBezTo>
                  <a:cubicBezTo>
                    <a:pt x="112963" y="26858"/>
                    <a:pt x="44955" y="-15243"/>
                    <a:pt x="10284" y="36669"/>
                  </a:cubicBezTo>
                  <a:cubicBezTo>
                    <a:pt x="9236" y="38288"/>
                    <a:pt x="7426" y="39145"/>
                    <a:pt x="5617" y="39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8" name="Google Shape;998;p45"/>
            <p:cNvSpPr/>
            <p:nvPr/>
          </p:nvSpPr>
          <p:spPr>
            <a:xfrm>
              <a:off x="6058584" y="2474962"/>
              <a:ext cx="121317" cy="38259"/>
            </a:xfrm>
            <a:custGeom>
              <a:avLst/>
              <a:gdLst/>
              <a:ahLst/>
              <a:cxnLst/>
              <a:rect l="l" t="t" r="r" b="b"/>
              <a:pathLst>
                <a:path w="124428" h="39240" extrusionOk="0">
                  <a:moveTo>
                    <a:pt x="5617" y="39240"/>
                  </a:moveTo>
                  <a:cubicBezTo>
                    <a:pt x="4569" y="39240"/>
                    <a:pt x="3426" y="38955"/>
                    <a:pt x="2473" y="38288"/>
                  </a:cubicBezTo>
                  <a:cubicBezTo>
                    <a:pt x="-98" y="36573"/>
                    <a:pt x="-765" y="33049"/>
                    <a:pt x="949" y="30477"/>
                  </a:cubicBezTo>
                  <a:cubicBezTo>
                    <a:pt x="41621" y="-30483"/>
                    <a:pt x="120964" y="18762"/>
                    <a:pt x="121822" y="19238"/>
                  </a:cubicBezTo>
                  <a:cubicBezTo>
                    <a:pt x="124393" y="20857"/>
                    <a:pt x="125251" y="24381"/>
                    <a:pt x="123536" y="26953"/>
                  </a:cubicBezTo>
                  <a:cubicBezTo>
                    <a:pt x="121822" y="29525"/>
                    <a:pt x="118393" y="30382"/>
                    <a:pt x="115821" y="28668"/>
                  </a:cubicBezTo>
                  <a:cubicBezTo>
                    <a:pt x="112963" y="26858"/>
                    <a:pt x="44860" y="-15243"/>
                    <a:pt x="10284" y="36669"/>
                  </a:cubicBezTo>
                  <a:cubicBezTo>
                    <a:pt x="9236" y="38288"/>
                    <a:pt x="7426" y="39145"/>
                    <a:pt x="5617" y="39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999" name="Google Shape;999;p45"/>
            <p:cNvSpPr/>
            <p:nvPr/>
          </p:nvSpPr>
          <p:spPr>
            <a:xfrm>
              <a:off x="6069819" y="2431504"/>
              <a:ext cx="121317" cy="38259"/>
            </a:xfrm>
            <a:custGeom>
              <a:avLst/>
              <a:gdLst/>
              <a:ahLst/>
              <a:cxnLst/>
              <a:rect l="l" t="t" r="r" b="b"/>
              <a:pathLst>
                <a:path w="124428" h="39240" extrusionOk="0">
                  <a:moveTo>
                    <a:pt x="5617" y="39240"/>
                  </a:moveTo>
                  <a:cubicBezTo>
                    <a:pt x="4569" y="39240"/>
                    <a:pt x="3426" y="38955"/>
                    <a:pt x="2473" y="38288"/>
                  </a:cubicBezTo>
                  <a:cubicBezTo>
                    <a:pt x="-98" y="36573"/>
                    <a:pt x="-765" y="33049"/>
                    <a:pt x="949" y="30478"/>
                  </a:cubicBezTo>
                  <a:cubicBezTo>
                    <a:pt x="41621" y="-30483"/>
                    <a:pt x="120964" y="18762"/>
                    <a:pt x="121822" y="19238"/>
                  </a:cubicBezTo>
                  <a:cubicBezTo>
                    <a:pt x="124393" y="20857"/>
                    <a:pt x="125251" y="24382"/>
                    <a:pt x="123536" y="26953"/>
                  </a:cubicBezTo>
                  <a:cubicBezTo>
                    <a:pt x="121822" y="29525"/>
                    <a:pt x="118393" y="30382"/>
                    <a:pt x="115821" y="28668"/>
                  </a:cubicBezTo>
                  <a:cubicBezTo>
                    <a:pt x="112963" y="26858"/>
                    <a:pt x="44955" y="-15243"/>
                    <a:pt x="10284" y="36669"/>
                  </a:cubicBezTo>
                  <a:cubicBezTo>
                    <a:pt x="9236" y="38288"/>
                    <a:pt x="7426" y="39145"/>
                    <a:pt x="5617" y="39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0" name="Google Shape;1000;p45"/>
            <p:cNvSpPr/>
            <p:nvPr/>
          </p:nvSpPr>
          <p:spPr>
            <a:xfrm>
              <a:off x="5285171" y="1871375"/>
              <a:ext cx="708203" cy="810651"/>
            </a:xfrm>
            <a:custGeom>
              <a:avLst/>
              <a:gdLst/>
              <a:ahLst/>
              <a:cxnLst/>
              <a:rect l="l" t="t" r="r" b="b"/>
              <a:pathLst>
                <a:path w="726362" h="831437" extrusionOk="0">
                  <a:moveTo>
                    <a:pt x="726362" y="601218"/>
                  </a:moveTo>
                  <a:lnTo>
                    <a:pt x="725410" y="606171"/>
                  </a:lnTo>
                  <a:lnTo>
                    <a:pt x="711980" y="678085"/>
                  </a:lnTo>
                  <a:lnTo>
                    <a:pt x="683786" y="829342"/>
                  </a:lnTo>
                  <a:cubicBezTo>
                    <a:pt x="664355" y="825722"/>
                    <a:pt x="621968" y="826008"/>
                    <a:pt x="576629" y="827151"/>
                  </a:cubicBezTo>
                  <a:cubicBezTo>
                    <a:pt x="572248" y="827246"/>
                    <a:pt x="567866" y="827342"/>
                    <a:pt x="563485" y="827532"/>
                  </a:cubicBezTo>
                  <a:cubicBezTo>
                    <a:pt x="551388" y="827818"/>
                    <a:pt x="539291" y="828199"/>
                    <a:pt x="527385" y="828580"/>
                  </a:cubicBezTo>
                  <a:cubicBezTo>
                    <a:pt x="489761" y="829818"/>
                    <a:pt x="451852" y="831056"/>
                    <a:pt x="414609" y="831437"/>
                  </a:cubicBezTo>
                  <a:cubicBezTo>
                    <a:pt x="410228" y="831437"/>
                    <a:pt x="405846" y="831437"/>
                    <a:pt x="401465" y="831437"/>
                  </a:cubicBezTo>
                  <a:lnTo>
                    <a:pt x="393654" y="831437"/>
                  </a:lnTo>
                  <a:cubicBezTo>
                    <a:pt x="344505" y="831437"/>
                    <a:pt x="296785" y="829627"/>
                    <a:pt x="252684" y="823817"/>
                  </a:cubicBezTo>
                  <a:cubicBezTo>
                    <a:pt x="248303" y="823246"/>
                    <a:pt x="243921" y="822674"/>
                    <a:pt x="239540" y="821912"/>
                  </a:cubicBezTo>
                  <a:cubicBezTo>
                    <a:pt x="181532" y="813149"/>
                    <a:pt x="130288" y="796957"/>
                    <a:pt x="90759" y="768382"/>
                  </a:cubicBezTo>
                  <a:cubicBezTo>
                    <a:pt x="86187" y="765143"/>
                    <a:pt x="81806" y="761714"/>
                    <a:pt x="77615" y="758095"/>
                  </a:cubicBezTo>
                  <a:cubicBezTo>
                    <a:pt x="59612" y="742759"/>
                    <a:pt x="44468" y="724281"/>
                    <a:pt x="32847" y="702088"/>
                  </a:cubicBezTo>
                  <a:cubicBezTo>
                    <a:pt x="-11730" y="616934"/>
                    <a:pt x="-10873" y="504825"/>
                    <a:pt x="35038" y="394621"/>
                  </a:cubicBezTo>
                  <a:cubicBezTo>
                    <a:pt x="46849" y="366427"/>
                    <a:pt x="61041" y="339090"/>
                    <a:pt x="77519" y="312801"/>
                  </a:cubicBezTo>
                  <a:cubicBezTo>
                    <a:pt x="81710" y="306038"/>
                    <a:pt x="86092" y="299371"/>
                    <a:pt x="90664" y="292798"/>
                  </a:cubicBezTo>
                  <a:cubicBezTo>
                    <a:pt x="129812" y="235648"/>
                    <a:pt x="180104" y="183737"/>
                    <a:pt x="239444" y="138684"/>
                  </a:cubicBezTo>
                  <a:cubicBezTo>
                    <a:pt x="243826" y="135446"/>
                    <a:pt x="248112" y="132112"/>
                    <a:pt x="252589" y="128969"/>
                  </a:cubicBezTo>
                  <a:cubicBezTo>
                    <a:pt x="297547" y="96393"/>
                    <a:pt x="347363" y="67437"/>
                    <a:pt x="401369" y="43053"/>
                  </a:cubicBezTo>
                  <a:cubicBezTo>
                    <a:pt x="405751" y="41053"/>
                    <a:pt x="410037" y="39148"/>
                    <a:pt x="414514" y="37243"/>
                  </a:cubicBezTo>
                  <a:cubicBezTo>
                    <a:pt x="446804" y="23241"/>
                    <a:pt x="480522" y="10763"/>
                    <a:pt x="515574" y="0"/>
                  </a:cubicBezTo>
                  <a:lnTo>
                    <a:pt x="515860" y="1048"/>
                  </a:lnTo>
                  <a:lnTo>
                    <a:pt x="563294" y="155353"/>
                  </a:lnTo>
                  <a:lnTo>
                    <a:pt x="576439" y="198025"/>
                  </a:lnTo>
                  <a:lnTo>
                    <a:pt x="583773" y="221837"/>
                  </a:lnTo>
                  <a:cubicBezTo>
                    <a:pt x="581297" y="222599"/>
                    <a:pt x="578915" y="223361"/>
                    <a:pt x="576439" y="224123"/>
                  </a:cubicBezTo>
                  <a:cubicBezTo>
                    <a:pt x="572057" y="225457"/>
                    <a:pt x="567676" y="226886"/>
                    <a:pt x="563294" y="228409"/>
                  </a:cubicBezTo>
                  <a:cubicBezTo>
                    <a:pt x="554531" y="231362"/>
                    <a:pt x="545959" y="234410"/>
                    <a:pt x="537386" y="237744"/>
                  </a:cubicBezTo>
                  <a:cubicBezTo>
                    <a:pt x="492714" y="254794"/>
                    <a:pt x="451376" y="275653"/>
                    <a:pt x="414514" y="299561"/>
                  </a:cubicBezTo>
                  <a:cubicBezTo>
                    <a:pt x="410132" y="302419"/>
                    <a:pt x="405751" y="305371"/>
                    <a:pt x="401369" y="308324"/>
                  </a:cubicBezTo>
                  <a:cubicBezTo>
                    <a:pt x="332885" y="355378"/>
                    <a:pt x="280973" y="413004"/>
                    <a:pt x="252589" y="476059"/>
                  </a:cubicBezTo>
                  <a:cubicBezTo>
                    <a:pt x="251446" y="478726"/>
                    <a:pt x="250303" y="481298"/>
                    <a:pt x="249160" y="483965"/>
                  </a:cubicBezTo>
                  <a:cubicBezTo>
                    <a:pt x="245159" y="493490"/>
                    <a:pt x="242016" y="502634"/>
                    <a:pt x="239444" y="511397"/>
                  </a:cubicBezTo>
                  <a:cubicBezTo>
                    <a:pt x="236206" y="522542"/>
                    <a:pt x="234110" y="533114"/>
                    <a:pt x="232967" y="542734"/>
                  </a:cubicBezTo>
                  <a:cubicBezTo>
                    <a:pt x="231729" y="553117"/>
                    <a:pt x="234206" y="563118"/>
                    <a:pt x="239444" y="571405"/>
                  </a:cubicBezTo>
                  <a:cubicBezTo>
                    <a:pt x="242778" y="576739"/>
                    <a:pt x="247255" y="581406"/>
                    <a:pt x="252589" y="584930"/>
                  </a:cubicBezTo>
                  <a:cubicBezTo>
                    <a:pt x="257828" y="588359"/>
                    <a:pt x="263924" y="590836"/>
                    <a:pt x="270496" y="591884"/>
                  </a:cubicBezTo>
                  <a:cubicBezTo>
                    <a:pt x="284783" y="594170"/>
                    <a:pt x="303452" y="596265"/>
                    <a:pt x="327360" y="597598"/>
                  </a:cubicBezTo>
                  <a:cubicBezTo>
                    <a:pt x="350982" y="598932"/>
                    <a:pt x="375842" y="599408"/>
                    <a:pt x="401465" y="599313"/>
                  </a:cubicBezTo>
                  <a:cubicBezTo>
                    <a:pt x="405846" y="599313"/>
                    <a:pt x="410132" y="599313"/>
                    <a:pt x="414609" y="599313"/>
                  </a:cubicBezTo>
                  <a:cubicBezTo>
                    <a:pt x="449280" y="599027"/>
                    <a:pt x="484808" y="597789"/>
                    <a:pt x="519765" y="596646"/>
                  </a:cubicBezTo>
                  <a:cubicBezTo>
                    <a:pt x="534719" y="596170"/>
                    <a:pt x="549293" y="595693"/>
                    <a:pt x="563390" y="595313"/>
                  </a:cubicBezTo>
                  <a:cubicBezTo>
                    <a:pt x="566533" y="595313"/>
                    <a:pt x="569676" y="595122"/>
                    <a:pt x="572724" y="595027"/>
                  </a:cubicBezTo>
                  <a:cubicBezTo>
                    <a:pt x="573962" y="595027"/>
                    <a:pt x="575201" y="595027"/>
                    <a:pt x="576534" y="595027"/>
                  </a:cubicBezTo>
                  <a:cubicBezTo>
                    <a:pt x="635303" y="593598"/>
                    <a:pt x="686262" y="593884"/>
                    <a:pt x="725315" y="601027"/>
                  </a:cubicBezTo>
                  <a:cubicBezTo>
                    <a:pt x="725600" y="601027"/>
                    <a:pt x="725886" y="601123"/>
                    <a:pt x="726267" y="60121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1" name="Google Shape;1001;p45"/>
            <p:cNvSpPr/>
            <p:nvPr/>
          </p:nvSpPr>
          <p:spPr>
            <a:xfrm>
              <a:off x="5794466" y="1954909"/>
              <a:ext cx="28558" cy="204350"/>
            </a:xfrm>
            <a:custGeom>
              <a:avLst/>
              <a:gdLst/>
              <a:ahLst/>
              <a:cxnLst/>
              <a:rect l="l" t="t" r="r" b="b"/>
              <a:pathLst>
                <a:path w="29290" h="209590" extrusionOk="0">
                  <a:moveTo>
                    <a:pt x="23741" y="209590"/>
                  </a:moveTo>
                  <a:cubicBezTo>
                    <a:pt x="20884" y="209590"/>
                    <a:pt x="18407" y="207399"/>
                    <a:pt x="18122" y="204447"/>
                  </a:cubicBezTo>
                  <a:lnTo>
                    <a:pt x="24" y="6136"/>
                  </a:lnTo>
                  <a:cubicBezTo>
                    <a:pt x="-262" y="3088"/>
                    <a:pt x="2024" y="326"/>
                    <a:pt x="5072" y="40"/>
                  </a:cubicBezTo>
                  <a:cubicBezTo>
                    <a:pt x="8120" y="-341"/>
                    <a:pt x="10883" y="2040"/>
                    <a:pt x="11169" y="5088"/>
                  </a:cubicBezTo>
                  <a:lnTo>
                    <a:pt x="29266" y="203399"/>
                  </a:lnTo>
                  <a:cubicBezTo>
                    <a:pt x="29552" y="206447"/>
                    <a:pt x="27266" y="209209"/>
                    <a:pt x="24218" y="209495"/>
                  </a:cubicBezTo>
                  <a:cubicBezTo>
                    <a:pt x="24027" y="209495"/>
                    <a:pt x="23837" y="209495"/>
                    <a:pt x="23741" y="20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2" name="Google Shape;1002;p45"/>
            <p:cNvSpPr/>
            <p:nvPr/>
          </p:nvSpPr>
          <p:spPr>
            <a:xfrm>
              <a:off x="6296045" y="1929413"/>
              <a:ext cx="108700" cy="589344"/>
            </a:xfrm>
            <a:custGeom>
              <a:avLst/>
              <a:gdLst/>
              <a:ahLst/>
              <a:cxnLst/>
              <a:rect l="l" t="t" r="r" b="b"/>
              <a:pathLst>
                <a:path w="111487" h="604455" extrusionOk="0">
                  <a:moveTo>
                    <a:pt x="105893" y="604455"/>
                  </a:moveTo>
                  <a:cubicBezTo>
                    <a:pt x="103226" y="604455"/>
                    <a:pt x="100845" y="602550"/>
                    <a:pt x="100368" y="599788"/>
                  </a:cubicBezTo>
                  <a:lnTo>
                    <a:pt x="70" y="6571"/>
                  </a:lnTo>
                  <a:cubicBezTo>
                    <a:pt x="-406" y="3523"/>
                    <a:pt x="1594" y="666"/>
                    <a:pt x="4642" y="94"/>
                  </a:cubicBezTo>
                  <a:cubicBezTo>
                    <a:pt x="7690" y="-477"/>
                    <a:pt x="10548" y="1618"/>
                    <a:pt x="11119" y="4666"/>
                  </a:cubicBezTo>
                  <a:lnTo>
                    <a:pt x="111417" y="597883"/>
                  </a:lnTo>
                  <a:cubicBezTo>
                    <a:pt x="111894" y="600931"/>
                    <a:pt x="109893" y="603789"/>
                    <a:pt x="106845" y="604360"/>
                  </a:cubicBezTo>
                  <a:cubicBezTo>
                    <a:pt x="106560" y="604360"/>
                    <a:pt x="106179" y="604360"/>
                    <a:pt x="105893" y="604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3" name="Google Shape;1003;p45"/>
            <p:cNvSpPr/>
            <p:nvPr/>
          </p:nvSpPr>
          <p:spPr>
            <a:xfrm>
              <a:off x="5943504" y="1492981"/>
              <a:ext cx="234609" cy="206905"/>
            </a:xfrm>
            <a:custGeom>
              <a:avLst/>
              <a:gdLst/>
              <a:ahLst/>
              <a:cxnLst/>
              <a:rect l="l" t="t" r="r" b="b"/>
              <a:pathLst>
                <a:path w="240625" h="212210" extrusionOk="0">
                  <a:moveTo>
                    <a:pt x="1644" y="130296"/>
                  </a:moveTo>
                  <a:cubicBezTo>
                    <a:pt x="3549" y="124676"/>
                    <a:pt x="7550" y="119532"/>
                    <a:pt x="13074" y="117532"/>
                  </a:cubicBezTo>
                  <a:cubicBezTo>
                    <a:pt x="8407" y="109912"/>
                    <a:pt x="3549" y="102197"/>
                    <a:pt x="1454" y="93529"/>
                  </a:cubicBezTo>
                  <a:cubicBezTo>
                    <a:pt x="-642" y="84861"/>
                    <a:pt x="215" y="74955"/>
                    <a:pt x="6026" y="68193"/>
                  </a:cubicBezTo>
                  <a:cubicBezTo>
                    <a:pt x="11740" y="61430"/>
                    <a:pt x="23075" y="59144"/>
                    <a:pt x="29838" y="64859"/>
                  </a:cubicBezTo>
                  <a:cubicBezTo>
                    <a:pt x="32505" y="55429"/>
                    <a:pt x="35363" y="45618"/>
                    <a:pt x="42125" y="38665"/>
                  </a:cubicBezTo>
                  <a:cubicBezTo>
                    <a:pt x="48888" y="31617"/>
                    <a:pt x="60890" y="28569"/>
                    <a:pt x="68510" y="34665"/>
                  </a:cubicBezTo>
                  <a:cubicBezTo>
                    <a:pt x="79940" y="26949"/>
                    <a:pt x="91655" y="19139"/>
                    <a:pt x="104990" y="15615"/>
                  </a:cubicBezTo>
                  <a:cubicBezTo>
                    <a:pt x="118325" y="12090"/>
                    <a:pt x="133756" y="13519"/>
                    <a:pt x="144043" y="22663"/>
                  </a:cubicBezTo>
                  <a:cubicBezTo>
                    <a:pt x="157378" y="15805"/>
                    <a:pt x="169856" y="7137"/>
                    <a:pt x="184143" y="2661"/>
                  </a:cubicBezTo>
                  <a:cubicBezTo>
                    <a:pt x="198431" y="-1816"/>
                    <a:pt x="215576" y="-1245"/>
                    <a:pt x="226529" y="9042"/>
                  </a:cubicBezTo>
                  <a:cubicBezTo>
                    <a:pt x="234626" y="16662"/>
                    <a:pt x="237959" y="28664"/>
                    <a:pt x="236435" y="39808"/>
                  </a:cubicBezTo>
                  <a:cubicBezTo>
                    <a:pt x="234911" y="50857"/>
                    <a:pt x="229101" y="61049"/>
                    <a:pt x="221672" y="69336"/>
                  </a:cubicBezTo>
                  <a:cubicBezTo>
                    <a:pt x="229577" y="67716"/>
                    <a:pt x="237674" y="73812"/>
                    <a:pt x="239864" y="81528"/>
                  </a:cubicBezTo>
                  <a:cubicBezTo>
                    <a:pt x="242055" y="89243"/>
                    <a:pt x="239293" y="97720"/>
                    <a:pt x="234435" y="104102"/>
                  </a:cubicBezTo>
                  <a:cubicBezTo>
                    <a:pt x="229482" y="110484"/>
                    <a:pt x="222719" y="115056"/>
                    <a:pt x="215766" y="119151"/>
                  </a:cubicBezTo>
                  <a:lnTo>
                    <a:pt x="32124" y="212211"/>
                  </a:lnTo>
                  <a:cubicBezTo>
                    <a:pt x="14027" y="195637"/>
                    <a:pt x="2501" y="172206"/>
                    <a:pt x="311" y="147822"/>
                  </a:cubicBezTo>
                  <a:cubicBezTo>
                    <a:pt x="-261" y="141916"/>
                    <a:pt x="-166" y="135915"/>
                    <a:pt x="1644" y="130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4" name="Google Shape;1004;p45"/>
            <p:cNvSpPr/>
            <p:nvPr/>
          </p:nvSpPr>
          <p:spPr>
            <a:xfrm>
              <a:off x="5933314" y="1831756"/>
              <a:ext cx="193476" cy="111607"/>
            </a:xfrm>
            <a:custGeom>
              <a:avLst/>
              <a:gdLst/>
              <a:ahLst/>
              <a:cxnLst/>
              <a:rect l="l" t="t" r="r" b="b"/>
              <a:pathLst>
                <a:path w="198437" h="114469" extrusionOk="0">
                  <a:moveTo>
                    <a:pt x="0" y="7397"/>
                  </a:moveTo>
                  <a:cubicBezTo>
                    <a:pt x="70485" y="143509"/>
                    <a:pt x="226600" y="156559"/>
                    <a:pt x="194024" y="7683"/>
                  </a:cubicBezTo>
                  <a:cubicBezTo>
                    <a:pt x="132969" y="-3080"/>
                    <a:pt x="67913" y="-1937"/>
                    <a:pt x="0" y="7397"/>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5" name="Google Shape;1005;p45"/>
            <p:cNvSpPr/>
            <p:nvPr/>
          </p:nvSpPr>
          <p:spPr>
            <a:xfrm>
              <a:off x="5964886" y="1550786"/>
              <a:ext cx="198042" cy="340216"/>
            </a:xfrm>
            <a:custGeom>
              <a:avLst/>
              <a:gdLst/>
              <a:ahLst/>
              <a:cxnLst/>
              <a:rect l="l" t="t" r="r" b="b"/>
              <a:pathLst>
                <a:path w="203120" h="348940" extrusionOk="0">
                  <a:moveTo>
                    <a:pt x="191738" y="33187"/>
                  </a:moveTo>
                  <a:cubicBezTo>
                    <a:pt x="201644" y="95004"/>
                    <a:pt x="216217" y="177681"/>
                    <a:pt x="179546" y="205113"/>
                  </a:cubicBezTo>
                  <a:cubicBezTo>
                    <a:pt x="167830" y="213876"/>
                    <a:pt x="147542" y="214734"/>
                    <a:pt x="147542" y="214734"/>
                  </a:cubicBezTo>
                  <a:lnTo>
                    <a:pt x="142399" y="306555"/>
                  </a:lnTo>
                  <a:lnTo>
                    <a:pt x="82201" y="348941"/>
                  </a:lnTo>
                  <a:lnTo>
                    <a:pt x="0" y="306745"/>
                  </a:lnTo>
                  <a:lnTo>
                    <a:pt x="12859" y="79669"/>
                  </a:lnTo>
                  <a:lnTo>
                    <a:pt x="61722" y="9089"/>
                  </a:lnTo>
                  <a:cubicBezTo>
                    <a:pt x="61722" y="9089"/>
                    <a:pt x="182499" y="-22915"/>
                    <a:pt x="191738" y="33187"/>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6" name="Google Shape;1006;p45"/>
            <p:cNvSpPr/>
            <p:nvPr/>
          </p:nvSpPr>
          <p:spPr>
            <a:xfrm>
              <a:off x="5972629" y="1538681"/>
              <a:ext cx="176321" cy="154699"/>
            </a:xfrm>
            <a:custGeom>
              <a:avLst/>
              <a:gdLst/>
              <a:ahLst/>
              <a:cxnLst/>
              <a:rect l="l" t="t" r="r" b="b"/>
              <a:pathLst>
                <a:path w="180842" h="158666" extrusionOk="0">
                  <a:moveTo>
                    <a:pt x="534" y="158571"/>
                  </a:moveTo>
                  <a:lnTo>
                    <a:pt x="44064" y="120185"/>
                  </a:lnTo>
                  <a:cubicBezTo>
                    <a:pt x="13488" y="106850"/>
                    <a:pt x="11583" y="80656"/>
                    <a:pt x="28824" y="71703"/>
                  </a:cubicBezTo>
                  <a:cubicBezTo>
                    <a:pt x="46064" y="62749"/>
                    <a:pt x="58161" y="84181"/>
                    <a:pt x="58161" y="84181"/>
                  </a:cubicBezTo>
                  <a:cubicBezTo>
                    <a:pt x="70353" y="73608"/>
                    <a:pt x="54446" y="63702"/>
                    <a:pt x="57494" y="47605"/>
                  </a:cubicBezTo>
                  <a:cubicBezTo>
                    <a:pt x="60542" y="31507"/>
                    <a:pt x="149505" y="14458"/>
                    <a:pt x="180843" y="36175"/>
                  </a:cubicBezTo>
                  <a:cubicBezTo>
                    <a:pt x="170079" y="2170"/>
                    <a:pt x="53589" y="-18023"/>
                    <a:pt x="15679" y="22459"/>
                  </a:cubicBezTo>
                  <a:cubicBezTo>
                    <a:pt x="-4704" y="44176"/>
                    <a:pt x="630" y="158666"/>
                    <a:pt x="630" y="1586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7" name="Google Shape;1007;p45"/>
            <p:cNvSpPr/>
            <p:nvPr/>
          </p:nvSpPr>
          <p:spPr>
            <a:xfrm>
              <a:off x="6128722" y="1620972"/>
              <a:ext cx="25287" cy="16028"/>
            </a:xfrm>
            <a:custGeom>
              <a:avLst/>
              <a:gdLst/>
              <a:ahLst/>
              <a:cxnLst/>
              <a:rect l="l" t="t" r="r" b="b"/>
              <a:pathLst>
                <a:path w="25935" h="16439" extrusionOk="0">
                  <a:moveTo>
                    <a:pt x="5587" y="16344"/>
                  </a:moveTo>
                  <a:cubicBezTo>
                    <a:pt x="4825" y="16344"/>
                    <a:pt x="3967" y="16154"/>
                    <a:pt x="3205" y="15773"/>
                  </a:cubicBezTo>
                  <a:cubicBezTo>
                    <a:pt x="443" y="14439"/>
                    <a:pt x="-795" y="11105"/>
                    <a:pt x="538" y="8343"/>
                  </a:cubicBezTo>
                  <a:cubicBezTo>
                    <a:pt x="2729" y="3771"/>
                    <a:pt x="7301" y="437"/>
                    <a:pt x="12254" y="56"/>
                  </a:cubicBezTo>
                  <a:cubicBezTo>
                    <a:pt x="17493" y="-420"/>
                    <a:pt x="22446" y="2152"/>
                    <a:pt x="25113" y="6533"/>
                  </a:cubicBezTo>
                  <a:cubicBezTo>
                    <a:pt x="26732" y="9200"/>
                    <a:pt x="25875" y="12629"/>
                    <a:pt x="23303" y="14249"/>
                  </a:cubicBezTo>
                  <a:cubicBezTo>
                    <a:pt x="20636" y="15868"/>
                    <a:pt x="17207" y="15011"/>
                    <a:pt x="15588" y="12439"/>
                  </a:cubicBezTo>
                  <a:cubicBezTo>
                    <a:pt x="15112" y="11677"/>
                    <a:pt x="14064" y="11105"/>
                    <a:pt x="13302" y="11296"/>
                  </a:cubicBezTo>
                  <a:cubicBezTo>
                    <a:pt x="12350" y="11296"/>
                    <a:pt x="11207" y="12248"/>
                    <a:pt x="10730" y="13201"/>
                  </a:cubicBezTo>
                  <a:cubicBezTo>
                    <a:pt x="9778" y="15201"/>
                    <a:pt x="7778" y="16439"/>
                    <a:pt x="5682" y="164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8" name="Google Shape;1008;p45"/>
            <p:cNvSpPr/>
            <p:nvPr/>
          </p:nvSpPr>
          <p:spPr>
            <a:xfrm>
              <a:off x="6077185" y="1622448"/>
              <a:ext cx="33924" cy="18545"/>
            </a:xfrm>
            <a:custGeom>
              <a:avLst/>
              <a:gdLst/>
              <a:ahLst/>
              <a:cxnLst/>
              <a:rect l="l" t="t" r="r" b="b"/>
              <a:pathLst>
                <a:path w="34794" h="19020" extrusionOk="0">
                  <a:moveTo>
                    <a:pt x="5586" y="19021"/>
                  </a:moveTo>
                  <a:cubicBezTo>
                    <a:pt x="4348" y="19021"/>
                    <a:pt x="3110" y="18640"/>
                    <a:pt x="2157" y="17783"/>
                  </a:cubicBezTo>
                  <a:cubicBezTo>
                    <a:pt x="-319" y="15878"/>
                    <a:pt x="-700" y="12353"/>
                    <a:pt x="1205" y="9877"/>
                  </a:cubicBezTo>
                  <a:cubicBezTo>
                    <a:pt x="2729" y="7877"/>
                    <a:pt x="5205" y="5019"/>
                    <a:pt x="8539" y="2924"/>
                  </a:cubicBezTo>
                  <a:cubicBezTo>
                    <a:pt x="12254" y="542"/>
                    <a:pt x="16349" y="-410"/>
                    <a:pt x="20160" y="161"/>
                  </a:cubicBezTo>
                  <a:cubicBezTo>
                    <a:pt x="26732" y="1209"/>
                    <a:pt x="30828" y="6353"/>
                    <a:pt x="33590" y="9782"/>
                  </a:cubicBezTo>
                  <a:cubicBezTo>
                    <a:pt x="35495" y="12258"/>
                    <a:pt x="35114" y="15782"/>
                    <a:pt x="32637" y="17687"/>
                  </a:cubicBezTo>
                  <a:cubicBezTo>
                    <a:pt x="30256" y="19592"/>
                    <a:pt x="26732" y="19211"/>
                    <a:pt x="24732" y="16735"/>
                  </a:cubicBezTo>
                  <a:cubicBezTo>
                    <a:pt x="22636" y="14163"/>
                    <a:pt x="20445" y="11496"/>
                    <a:pt x="18445" y="11210"/>
                  </a:cubicBezTo>
                  <a:cubicBezTo>
                    <a:pt x="17397" y="11020"/>
                    <a:pt x="15969" y="11496"/>
                    <a:pt x="14635" y="12353"/>
                  </a:cubicBezTo>
                  <a:cubicBezTo>
                    <a:pt x="13206" y="13306"/>
                    <a:pt x="11778" y="14735"/>
                    <a:pt x="10063" y="16830"/>
                  </a:cubicBezTo>
                  <a:cubicBezTo>
                    <a:pt x="8920" y="18259"/>
                    <a:pt x="7301" y="18926"/>
                    <a:pt x="5682" y="189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09" name="Google Shape;1009;p45"/>
            <p:cNvSpPr/>
            <p:nvPr/>
          </p:nvSpPr>
          <p:spPr>
            <a:xfrm>
              <a:off x="6116952" y="1630555"/>
              <a:ext cx="18089" cy="43499"/>
            </a:xfrm>
            <a:custGeom>
              <a:avLst/>
              <a:gdLst/>
              <a:ahLst/>
              <a:cxnLst/>
              <a:rect l="l" t="t" r="r" b="b"/>
              <a:pathLst>
                <a:path w="18553" h="44614" extrusionOk="0">
                  <a:moveTo>
                    <a:pt x="12992" y="44615"/>
                  </a:moveTo>
                  <a:cubicBezTo>
                    <a:pt x="10420" y="44615"/>
                    <a:pt x="8134" y="42805"/>
                    <a:pt x="7467" y="40233"/>
                  </a:cubicBezTo>
                  <a:lnTo>
                    <a:pt x="133" y="6800"/>
                  </a:lnTo>
                  <a:cubicBezTo>
                    <a:pt x="-534" y="3752"/>
                    <a:pt x="1371" y="800"/>
                    <a:pt x="4419" y="133"/>
                  </a:cubicBezTo>
                  <a:cubicBezTo>
                    <a:pt x="7372" y="-534"/>
                    <a:pt x="10420" y="1371"/>
                    <a:pt x="11087" y="4419"/>
                  </a:cubicBezTo>
                  <a:lnTo>
                    <a:pt x="18421" y="37852"/>
                  </a:lnTo>
                  <a:cubicBezTo>
                    <a:pt x="19088" y="40900"/>
                    <a:pt x="17183" y="43853"/>
                    <a:pt x="14135" y="44519"/>
                  </a:cubicBezTo>
                  <a:cubicBezTo>
                    <a:pt x="13754" y="44519"/>
                    <a:pt x="13373" y="44615"/>
                    <a:pt x="12896" y="446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10" name="Google Shape;1010;p45"/>
            <p:cNvSpPr/>
            <p:nvPr/>
          </p:nvSpPr>
          <p:spPr>
            <a:xfrm>
              <a:off x="6091059" y="1663316"/>
              <a:ext cx="40020" cy="37480"/>
            </a:xfrm>
            <a:custGeom>
              <a:avLst/>
              <a:gdLst/>
              <a:ahLst/>
              <a:cxnLst/>
              <a:rect l="l" t="t" r="r" b="b"/>
              <a:pathLst>
                <a:path w="41046" h="38441" extrusionOk="0">
                  <a:moveTo>
                    <a:pt x="24978" y="38442"/>
                  </a:moveTo>
                  <a:cubicBezTo>
                    <a:pt x="24120" y="38442"/>
                    <a:pt x="23358" y="38442"/>
                    <a:pt x="22501" y="38346"/>
                  </a:cubicBezTo>
                  <a:cubicBezTo>
                    <a:pt x="16310" y="37680"/>
                    <a:pt x="10595" y="34441"/>
                    <a:pt x="6785" y="29393"/>
                  </a:cubicBezTo>
                  <a:cubicBezTo>
                    <a:pt x="2308" y="23487"/>
                    <a:pt x="1070" y="16248"/>
                    <a:pt x="117" y="9295"/>
                  </a:cubicBezTo>
                  <a:cubicBezTo>
                    <a:pt x="-645" y="3675"/>
                    <a:pt x="2499" y="1485"/>
                    <a:pt x="3927" y="723"/>
                  </a:cubicBezTo>
                  <a:cubicBezTo>
                    <a:pt x="5547" y="-39"/>
                    <a:pt x="8690" y="-897"/>
                    <a:pt x="12405" y="2151"/>
                  </a:cubicBezTo>
                  <a:lnTo>
                    <a:pt x="34503" y="20058"/>
                  </a:lnTo>
                  <a:cubicBezTo>
                    <a:pt x="35931" y="21106"/>
                    <a:pt x="37360" y="22249"/>
                    <a:pt x="38598" y="23487"/>
                  </a:cubicBezTo>
                  <a:cubicBezTo>
                    <a:pt x="39265" y="24249"/>
                    <a:pt x="41456" y="26440"/>
                    <a:pt x="40980" y="29774"/>
                  </a:cubicBezTo>
                  <a:cubicBezTo>
                    <a:pt x="40503" y="33108"/>
                    <a:pt x="37741" y="34632"/>
                    <a:pt x="36408" y="35394"/>
                  </a:cubicBezTo>
                  <a:cubicBezTo>
                    <a:pt x="33074" y="37299"/>
                    <a:pt x="28978" y="38346"/>
                    <a:pt x="24978" y="38346"/>
                  </a:cubicBezTo>
                  <a:close/>
                  <a:moveTo>
                    <a:pt x="30502" y="31393"/>
                  </a:moveTo>
                  <a:lnTo>
                    <a:pt x="30502" y="31393"/>
                  </a:lnTo>
                  <a:lnTo>
                    <a:pt x="30502" y="31393"/>
                  </a:lnTo>
                  <a:close/>
                  <a:moveTo>
                    <a:pt x="12976" y="17106"/>
                  </a:moveTo>
                  <a:cubicBezTo>
                    <a:pt x="13643" y="19201"/>
                    <a:pt x="14500" y="21011"/>
                    <a:pt x="15643" y="22535"/>
                  </a:cubicBezTo>
                  <a:cubicBezTo>
                    <a:pt x="17548" y="25107"/>
                    <a:pt x="20596" y="26726"/>
                    <a:pt x="23644" y="27107"/>
                  </a:cubicBezTo>
                  <a:cubicBezTo>
                    <a:pt x="24216" y="27107"/>
                    <a:pt x="24787" y="27107"/>
                    <a:pt x="25359" y="27107"/>
                  </a:cubicBezTo>
                  <a:lnTo>
                    <a:pt x="12976" y="17010"/>
                  </a:lnTo>
                  <a:close/>
                  <a:moveTo>
                    <a:pt x="8785" y="6438"/>
                  </a:moveTo>
                  <a:lnTo>
                    <a:pt x="5166" y="10724"/>
                  </a:lnTo>
                  <a:cubicBezTo>
                    <a:pt x="5166" y="10724"/>
                    <a:pt x="5166" y="10724"/>
                    <a:pt x="5166" y="10724"/>
                  </a:cubicBezTo>
                  <a:lnTo>
                    <a:pt x="8690" y="64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11" name="Google Shape;1011;p45"/>
            <p:cNvSpPr/>
            <p:nvPr/>
          </p:nvSpPr>
          <p:spPr>
            <a:xfrm>
              <a:off x="6070188" y="1751959"/>
              <a:ext cx="38540" cy="38168"/>
            </a:xfrm>
            <a:custGeom>
              <a:avLst/>
              <a:gdLst/>
              <a:ahLst/>
              <a:cxnLst/>
              <a:rect l="l" t="t" r="r" b="b"/>
              <a:pathLst>
                <a:path w="39528" h="39147" extrusionOk="0">
                  <a:moveTo>
                    <a:pt x="0" y="0"/>
                  </a:moveTo>
                  <a:cubicBezTo>
                    <a:pt x="0" y="0"/>
                    <a:pt x="22098" y="8953"/>
                    <a:pt x="39529" y="8477"/>
                  </a:cubicBezTo>
                  <a:lnTo>
                    <a:pt x="37814" y="39148"/>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
        <p:nvSpPr>
          <p:cNvPr id="1012" name="Google Shape;1012;p45"/>
          <p:cNvSpPr/>
          <p:nvPr/>
        </p:nvSpPr>
        <p:spPr>
          <a:xfrm>
            <a:off x="828959" y="27979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13" name="Google Shape;1013;p45"/>
          <p:cNvSpPr/>
          <p:nvPr/>
        </p:nvSpPr>
        <p:spPr>
          <a:xfrm>
            <a:off x="1613059" y="27979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14" name="Google Shape;1014;p45"/>
          <p:cNvSpPr/>
          <p:nvPr/>
        </p:nvSpPr>
        <p:spPr>
          <a:xfrm>
            <a:off x="2397159" y="27979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015" name="Google Shape;1015;p45"/>
          <p:cNvGrpSpPr/>
          <p:nvPr/>
        </p:nvGrpSpPr>
        <p:grpSpPr>
          <a:xfrm>
            <a:off x="940056" y="2909069"/>
            <a:ext cx="350477" cy="350458"/>
            <a:chOff x="266768" y="1721375"/>
            <a:chExt cx="397907" cy="397887"/>
          </a:xfrm>
        </p:grpSpPr>
        <p:sp>
          <p:nvSpPr>
            <p:cNvPr id="1016" name="Google Shape;1016;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17" name="Google Shape;1017;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018" name="Google Shape;1018;p45"/>
          <p:cNvGrpSpPr/>
          <p:nvPr/>
        </p:nvGrpSpPr>
        <p:grpSpPr>
          <a:xfrm>
            <a:off x="2508264" y="2909067"/>
            <a:ext cx="350458" cy="350458"/>
            <a:chOff x="1379798" y="1723250"/>
            <a:chExt cx="397887" cy="397887"/>
          </a:xfrm>
        </p:grpSpPr>
        <p:sp>
          <p:nvSpPr>
            <p:cNvPr id="1019" name="Google Shape;1019;p4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20" name="Google Shape;1020;p4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21" name="Google Shape;1021;p4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22" name="Google Shape;1022;p4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023" name="Google Shape;1023;p45"/>
          <p:cNvGrpSpPr/>
          <p:nvPr/>
        </p:nvGrpSpPr>
        <p:grpSpPr>
          <a:xfrm>
            <a:off x="1724185" y="2909067"/>
            <a:ext cx="350440" cy="350458"/>
            <a:chOff x="864491" y="1723250"/>
            <a:chExt cx="397866" cy="397887"/>
          </a:xfrm>
        </p:grpSpPr>
        <p:sp>
          <p:nvSpPr>
            <p:cNvPr id="1024" name="Google Shape;1024;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25" name="Google Shape;1025;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26" name="Google Shape;1026;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Recursos</a:t>
            </a:r>
            <a:r>
              <a:rPr lang="en-US" dirty="0"/>
              <a:t> alternativos</a:t>
            </a:r>
          </a:p>
        </p:txBody>
      </p:sp>
      <p:sp>
        <p:nvSpPr>
          <p:cNvPr id="1032" name="Google Shape;1032;p46"/>
          <p:cNvSpPr txBox="1">
            <a:spLocks noGrp="1"/>
          </p:cNvSpPr>
          <p:nvPr>
            <p:ph type="subTitle" idx="4294967295"/>
          </p:nvPr>
        </p:nvSpPr>
        <p:spPr>
          <a:xfrm>
            <a:off x="715100" y="1324425"/>
            <a:ext cx="3154800" cy="15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Aqui </a:t>
            </a:r>
            <a:r>
              <a:rPr lang="en-US" dirty="0" err="1"/>
              <a:t>está</a:t>
            </a:r>
            <a:r>
              <a:rPr lang="en-US" dirty="0"/>
              <a:t> </a:t>
            </a:r>
            <a:r>
              <a:rPr lang="en-US" dirty="0" err="1"/>
              <a:t>uma</a:t>
            </a:r>
            <a:r>
              <a:rPr lang="en-US" dirty="0"/>
              <a:t> </a:t>
            </a:r>
            <a:r>
              <a:rPr lang="en-US" dirty="0" err="1"/>
              <a:t>variedade</a:t>
            </a:r>
            <a:r>
              <a:rPr lang="en-US" dirty="0"/>
              <a:t> de </a:t>
            </a:r>
            <a:r>
              <a:rPr lang="en-US" dirty="0" err="1"/>
              <a:t>recursos</a:t>
            </a:r>
            <a:r>
              <a:rPr lang="en-US" dirty="0"/>
              <a:t> alternativos </a:t>
            </a:r>
            <a:r>
              <a:rPr lang="en-US" dirty="0" err="1"/>
              <a:t>dentro</a:t>
            </a:r>
            <a:r>
              <a:rPr lang="en-US" dirty="0"/>
              <a:t> do </a:t>
            </a:r>
            <a:r>
              <a:rPr lang="en-US" dirty="0" err="1"/>
              <a:t>mesmo</a:t>
            </a:r>
            <a:r>
              <a:rPr lang="en-US" dirty="0"/>
              <a:t> </a:t>
            </a:r>
            <a:r>
              <a:rPr lang="en-US" dirty="0" err="1"/>
              <a:t>estilo</a:t>
            </a:r>
            <a:r>
              <a:rPr lang="en-US" dirty="0"/>
              <a:t> </a:t>
            </a:r>
            <a:r>
              <a:rPr lang="en-US" dirty="0" err="1"/>
              <a:t>deste</a:t>
            </a:r>
            <a:r>
              <a:rPr lang="en-US" dirty="0"/>
              <a:t> </a:t>
            </a:r>
            <a:r>
              <a:rPr lang="en-US" dirty="0" err="1"/>
              <a:t>modelo</a:t>
            </a:r>
            <a:r>
              <a:rPr lang="en-US" dirty="0"/>
              <a:t>:</a:t>
            </a:r>
          </a:p>
          <a:p>
            <a:pPr marL="0" lvl="0" indent="0" algn="l" rtl="0">
              <a:spcBef>
                <a:spcPts val="1000"/>
              </a:spcBef>
              <a:spcAft>
                <a:spcPts val="0"/>
              </a:spcAft>
              <a:buNone/>
            </a:pPr>
            <a:r>
              <a:rPr lang="en-US" b="1" dirty="0" err="1"/>
              <a:t>Vetores</a:t>
            </a:r>
            <a:endParaRPr lang="en-US" b="1" dirty="0"/>
          </a:p>
          <a:p>
            <a:pPr marL="457200" lvl="0" indent="-304800" algn="l" rtl="0">
              <a:spcBef>
                <a:spcPts val="1000"/>
              </a:spcBef>
              <a:spcAft>
                <a:spcPts val="0"/>
              </a:spcAft>
              <a:buSzPts val="1200"/>
              <a:buChar char="●"/>
            </a:pPr>
            <a:r>
              <a:rPr lang="en-US" u="sng" dirty="0">
                <a:solidFill>
                  <a:srgbClr val="071731"/>
                </a:solidFill>
                <a:hlinkClick r:id="rId3">
                  <a:extLst>
                    <a:ext uri="{A12FA001-AC4F-418D-AE19-62706E023703}">
                      <ahyp:hlinkClr xmlns:ahyp="http://schemas.microsoft.com/office/drawing/2018/hyperlinkcolor" val="tx"/>
                    </a:ext>
                  </a:extLst>
                </a:hlinkClick>
              </a:rPr>
              <a:t>Illustration of people working at the office</a:t>
            </a:r>
            <a:endParaRPr lang="en-US" dirty="0"/>
          </a:p>
        </p:txBody>
      </p:sp>
      <p:grpSp>
        <p:nvGrpSpPr>
          <p:cNvPr id="1033" name="Google Shape;1033;p46"/>
          <p:cNvGrpSpPr/>
          <p:nvPr/>
        </p:nvGrpSpPr>
        <p:grpSpPr>
          <a:xfrm>
            <a:off x="4263704" y="2269802"/>
            <a:ext cx="2202674" cy="2347075"/>
            <a:chOff x="4263704" y="2269802"/>
            <a:chExt cx="2202674" cy="2347075"/>
          </a:xfrm>
        </p:grpSpPr>
        <p:sp>
          <p:nvSpPr>
            <p:cNvPr id="1034" name="Google Shape;1034;p46"/>
            <p:cNvSpPr/>
            <p:nvPr/>
          </p:nvSpPr>
          <p:spPr>
            <a:xfrm>
              <a:off x="4407443" y="3047852"/>
              <a:ext cx="817178" cy="900755"/>
            </a:xfrm>
            <a:custGeom>
              <a:avLst/>
              <a:gdLst/>
              <a:ahLst/>
              <a:cxnLst/>
              <a:rect l="l" t="t" r="r" b="b"/>
              <a:pathLst>
                <a:path w="613267" h="675989" extrusionOk="0">
                  <a:moveTo>
                    <a:pt x="211384" y="675989"/>
                  </a:moveTo>
                  <a:lnTo>
                    <a:pt x="576001" y="675989"/>
                  </a:lnTo>
                  <a:cubicBezTo>
                    <a:pt x="600861" y="675989"/>
                    <a:pt x="618768" y="651605"/>
                    <a:pt x="611720" y="627412"/>
                  </a:cubicBezTo>
                  <a:lnTo>
                    <a:pt x="437603" y="27146"/>
                  </a:lnTo>
                  <a:cubicBezTo>
                    <a:pt x="432935" y="11049"/>
                    <a:pt x="418362" y="0"/>
                    <a:pt x="401884" y="0"/>
                  </a:cubicBezTo>
                  <a:lnTo>
                    <a:pt x="37267" y="0"/>
                  </a:lnTo>
                  <a:cubicBezTo>
                    <a:pt x="12407" y="0"/>
                    <a:pt x="-5500" y="24384"/>
                    <a:pt x="1548" y="48578"/>
                  </a:cubicBezTo>
                  <a:lnTo>
                    <a:pt x="175665" y="648843"/>
                  </a:lnTo>
                  <a:cubicBezTo>
                    <a:pt x="180332" y="664940"/>
                    <a:pt x="194906" y="675989"/>
                    <a:pt x="211384" y="6759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35" name="Google Shape;1035;p46"/>
            <p:cNvSpPr/>
            <p:nvPr/>
          </p:nvSpPr>
          <p:spPr>
            <a:xfrm>
              <a:off x="4474375" y="3047852"/>
              <a:ext cx="754607" cy="900755"/>
            </a:xfrm>
            <a:custGeom>
              <a:avLst/>
              <a:gdLst/>
              <a:ahLst/>
              <a:cxnLst/>
              <a:rect l="l" t="t" r="r" b="b"/>
              <a:pathLst>
                <a:path w="566309" h="675989" extrusionOk="0">
                  <a:moveTo>
                    <a:pt x="211384" y="675989"/>
                  </a:moveTo>
                  <a:lnTo>
                    <a:pt x="529043" y="675989"/>
                  </a:lnTo>
                  <a:cubicBezTo>
                    <a:pt x="553903" y="675989"/>
                    <a:pt x="571810" y="651605"/>
                    <a:pt x="564761" y="627412"/>
                  </a:cubicBezTo>
                  <a:lnTo>
                    <a:pt x="390644" y="27146"/>
                  </a:lnTo>
                  <a:cubicBezTo>
                    <a:pt x="385977" y="11049"/>
                    <a:pt x="371404" y="0"/>
                    <a:pt x="354926" y="0"/>
                  </a:cubicBezTo>
                  <a:lnTo>
                    <a:pt x="37267" y="0"/>
                  </a:lnTo>
                  <a:cubicBezTo>
                    <a:pt x="12407" y="0"/>
                    <a:pt x="-5500" y="24384"/>
                    <a:pt x="1548" y="48578"/>
                  </a:cubicBezTo>
                  <a:lnTo>
                    <a:pt x="175665" y="648843"/>
                  </a:lnTo>
                  <a:cubicBezTo>
                    <a:pt x="180332" y="664940"/>
                    <a:pt x="194906" y="675989"/>
                    <a:pt x="211384" y="675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36" name="Google Shape;1036;p46"/>
            <p:cNvSpPr/>
            <p:nvPr/>
          </p:nvSpPr>
          <p:spPr>
            <a:xfrm>
              <a:off x="4794336" y="3862354"/>
              <a:ext cx="601095" cy="86812"/>
            </a:xfrm>
            <a:custGeom>
              <a:avLst/>
              <a:gdLst/>
              <a:ahLst/>
              <a:cxnLst/>
              <a:rect l="l" t="t" r="r" b="b"/>
              <a:pathLst>
                <a:path w="451103" h="65150" extrusionOk="0">
                  <a:moveTo>
                    <a:pt x="32575" y="65151"/>
                  </a:moveTo>
                  <a:lnTo>
                    <a:pt x="418529" y="65151"/>
                  </a:lnTo>
                  <a:cubicBezTo>
                    <a:pt x="436531" y="65151"/>
                    <a:pt x="451104" y="50578"/>
                    <a:pt x="451104" y="32575"/>
                  </a:cubicBezTo>
                  <a:lnTo>
                    <a:pt x="451104" y="32575"/>
                  </a:lnTo>
                  <a:cubicBezTo>
                    <a:pt x="451104" y="14573"/>
                    <a:pt x="436531" y="0"/>
                    <a:pt x="418529" y="0"/>
                  </a:cubicBezTo>
                  <a:lnTo>
                    <a:pt x="32575" y="0"/>
                  </a:lnTo>
                  <a:cubicBezTo>
                    <a:pt x="14573" y="0"/>
                    <a:pt x="0" y="14573"/>
                    <a:pt x="0" y="32575"/>
                  </a:cubicBezTo>
                  <a:lnTo>
                    <a:pt x="0" y="32575"/>
                  </a:lnTo>
                  <a:cubicBezTo>
                    <a:pt x="0" y="50578"/>
                    <a:pt x="14573" y="65151"/>
                    <a:pt x="32575" y="65151"/>
                  </a:cubicBezTo>
                  <a:close/>
                </a:path>
              </a:pathLst>
            </a:custGeom>
            <a:solidFill>
              <a:srgbClr val="1C21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37" name="Google Shape;1037;p46"/>
            <p:cNvSpPr/>
            <p:nvPr/>
          </p:nvSpPr>
          <p:spPr>
            <a:xfrm rot="-5400000">
              <a:off x="4955128" y="4345016"/>
              <a:ext cx="43787" cy="415664"/>
            </a:xfrm>
            <a:custGeom>
              <a:avLst/>
              <a:gdLst/>
              <a:ahLst/>
              <a:cxnLst/>
              <a:rect l="l" t="t" r="r" b="b"/>
              <a:pathLst>
                <a:path w="32861" h="311943" extrusionOk="0">
                  <a:moveTo>
                    <a:pt x="0" y="0"/>
                  </a:moveTo>
                  <a:lnTo>
                    <a:pt x="32861" y="0"/>
                  </a:lnTo>
                  <a:lnTo>
                    <a:pt x="32861" y="311944"/>
                  </a:lnTo>
                  <a:lnTo>
                    <a:pt x="0" y="3119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38" name="Google Shape;1038;p46"/>
            <p:cNvSpPr/>
            <p:nvPr/>
          </p:nvSpPr>
          <p:spPr>
            <a:xfrm>
              <a:off x="5143278" y="4530980"/>
              <a:ext cx="83403" cy="83403"/>
            </a:xfrm>
            <a:custGeom>
              <a:avLst/>
              <a:gdLst/>
              <a:ahLst/>
              <a:cxnLst/>
              <a:rect l="l" t="t" r="r" b="b"/>
              <a:pathLst>
                <a:path w="62591" h="62591" extrusionOk="0">
                  <a:moveTo>
                    <a:pt x="435" y="26152"/>
                  </a:moveTo>
                  <a:cubicBezTo>
                    <a:pt x="-2423" y="43202"/>
                    <a:pt x="9103" y="59299"/>
                    <a:pt x="26152" y="62157"/>
                  </a:cubicBezTo>
                  <a:cubicBezTo>
                    <a:pt x="43202" y="65014"/>
                    <a:pt x="59299" y="53489"/>
                    <a:pt x="62157" y="36439"/>
                  </a:cubicBezTo>
                  <a:cubicBezTo>
                    <a:pt x="65014" y="19390"/>
                    <a:pt x="53489" y="3292"/>
                    <a:pt x="36439" y="435"/>
                  </a:cubicBezTo>
                  <a:cubicBezTo>
                    <a:pt x="19390" y="-2423"/>
                    <a:pt x="3292" y="9103"/>
                    <a:pt x="435" y="26152"/>
                  </a:cubicBezTo>
                  <a:close/>
                </a:path>
              </a:pathLst>
            </a:custGeom>
            <a:solidFill>
              <a:srgbClr val="1C21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39" name="Google Shape;1039;p46"/>
            <p:cNvSpPr/>
            <p:nvPr/>
          </p:nvSpPr>
          <p:spPr>
            <a:xfrm rot="10800000">
              <a:off x="4960619" y="3942914"/>
              <a:ext cx="43787" cy="605918"/>
            </a:xfrm>
            <a:custGeom>
              <a:avLst/>
              <a:gdLst/>
              <a:ahLst/>
              <a:cxnLst/>
              <a:rect l="l" t="t" r="r" b="b"/>
              <a:pathLst>
                <a:path w="32861" h="454723" extrusionOk="0">
                  <a:moveTo>
                    <a:pt x="0" y="0"/>
                  </a:moveTo>
                  <a:lnTo>
                    <a:pt x="32861" y="0"/>
                  </a:lnTo>
                  <a:lnTo>
                    <a:pt x="32861" y="454724"/>
                  </a:lnTo>
                  <a:lnTo>
                    <a:pt x="0" y="454724"/>
                  </a:lnTo>
                  <a:close/>
                </a:path>
              </a:pathLst>
            </a:custGeom>
            <a:solidFill>
              <a:srgbClr val="1C21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0" name="Google Shape;1040;p46"/>
            <p:cNvSpPr/>
            <p:nvPr/>
          </p:nvSpPr>
          <p:spPr>
            <a:xfrm>
              <a:off x="4727333" y="4530980"/>
              <a:ext cx="83403" cy="83403"/>
            </a:xfrm>
            <a:custGeom>
              <a:avLst/>
              <a:gdLst/>
              <a:ahLst/>
              <a:cxnLst/>
              <a:rect l="l" t="t" r="r" b="b"/>
              <a:pathLst>
                <a:path w="62591" h="62591" extrusionOk="0">
                  <a:moveTo>
                    <a:pt x="435" y="26152"/>
                  </a:moveTo>
                  <a:cubicBezTo>
                    <a:pt x="-2423" y="43202"/>
                    <a:pt x="9103" y="59299"/>
                    <a:pt x="26152" y="62157"/>
                  </a:cubicBezTo>
                  <a:cubicBezTo>
                    <a:pt x="43202" y="65014"/>
                    <a:pt x="59299" y="53489"/>
                    <a:pt x="62157" y="36439"/>
                  </a:cubicBezTo>
                  <a:cubicBezTo>
                    <a:pt x="65014" y="19390"/>
                    <a:pt x="53489" y="3292"/>
                    <a:pt x="36439" y="435"/>
                  </a:cubicBezTo>
                  <a:cubicBezTo>
                    <a:pt x="19390" y="-2423"/>
                    <a:pt x="3292" y="9103"/>
                    <a:pt x="435" y="261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1" name="Google Shape;1041;p46"/>
            <p:cNvSpPr/>
            <p:nvPr/>
          </p:nvSpPr>
          <p:spPr>
            <a:xfrm>
              <a:off x="4659583" y="3862354"/>
              <a:ext cx="601095" cy="86812"/>
            </a:xfrm>
            <a:custGeom>
              <a:avLst/>
              <a:gdLst/>
              <a:ahLst/>
              <a:cxnLst/>
              <a:rect l="l" t="t" r="r" b="b"/>
              <a:pathLst>
                <a:path w="451103" h="65150" extrusionOk="0">
                  <a:moveTo>
                    <a:pt x="32575" y="65151"/>
                  </a:moveTo>
                  <a:lnTo>
                    <a:pt x="418529" y="65151"/>
                  </a:lnTo>
                  <a:cubicBezTo>
                    <a:pt x="436531" y="65151"/>
                    <a:pt x="451104" y="50578"/>
                    <a:pt x="451104" y="32575"/>
                  </a:cubicBezTo>
                  <a:lnTo>
                    <a:pt x="451104" y="32575"/>
                  </a:lnTo>
                  <a:cubicBezTo>
                    <a:pt x="451104" y="14573"/>
                    <a:pt x="436531" y="0"/>
                    <a:pt x="418529" y="0"/>
                  </a:cubicBezTo>
                  <a:lnTo>
                    <a:pt x="32575" y="0"/>
                  </a:lnTo>
                  <a:cubicBezTo>
                    <a:pt x="14573" y="0"/>
                    <a:pt x="0" y="14573"/>
                    <a:pt x="0" y="32575"/>
                  </a:cubicBezTo>
                  <a:lnTo>
                    <a:pt x="0" y="32575"/>
                  </a:lnTo>
                  <a:cubicBezTo>
                    <a:pt x="0" y="50578"/>
                    <a:pt x="14573" y="65151"/>
                    <a:pt x="32575" y="651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2" name="Google Shape;1042;p46"/>
            <p:cNvSpPr/>
            <p:nvPr/>
          </p:nvSpPr>
          <p:spPr>
            <a:xfrm>
              <a:off x="5704974" y="4264715"/>
              <a:ext cx="200280" cy="264121"/>
            </a:xfrm>
            <a:custGeom>
              <a:avLst/>
              <a:gdLst/>
              <a:ahLst/>
              <a:cxnLst/>
              <a:rect l="l" t="t" r="r" b="b"/>
              <a:pathLst>
                <a:path w="150304" h="198215" extrusionOk="0">
                  <a:moveTo>
                    <a:pt x="150304" y="189071"/>
                  </a:moveTo>
                  <a:lnTo>
                    <a:pt x="92297" y="4858"/>
                  </a:lnTo>
                  <a:lnTo>
                    <a:pt x="0" y="0"/>
                  </a:lnTo>
                  <a:lnTo>
                    <a:pt x="57912" y="197644"/>
                  </a:lnTo>
                  <a:lnTo>
                    <a:pt x="146875" y="198215"/>
                  </a:lnTo>
                  <a:lnTo>
                    <a:pt x="150304" y="189071"/>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3" name="Google Shape;1043;p46"/>
            <p:cNvSpPr/>
            <p:nvPr/>
          </p:nvSpPr>
          <p:spPr>
            <a:xfrm>
              <a:off x="5733296" y="4453195"/>
              <a:ext cx="390280" cy="127174"/>
            </a:xfrm>
            <a:custGeom>
              <a:avLst/>
              <a:gdLst/>
              <a:ahLst/>
              <a:cxnLst/>
              <a:rect l="l" t="t" r="r" b="b"/>
              <a:pathLst>
                <a:path w="292893" h="95440" extrusionOk="0">
                  <a:moveTo>
                    <a:pt x="23717" y="18097"/>
                  </a:moveTo>
                  <a:cubicBezTo>
                    <a:pt x="23717" y="18097"/>
                    <a:pt x="100013" y="49435"/>
                    <a:pt x="135826" y="0"/>
                  </a:cubicBezTo>
                  <a:lnTo>
                    <a:pt x="292894" y="95440"/>
                  </a:lnTo>
                  <a:lnTo>
                    <a:pt x="0" y="93535"/>
                  </a:lnTo>
                  <a:lnTo>
                    <a:pt x="23622" y="18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4" name="Google Shape;1044;p46"/>
            <p:cNvSpPr/>
            <p:nvPr/>
          </p:nvSpPr>
          <p:spPr>
            <a:xfrm rot="-5374201">
              <a:off x="5910616" y="4402308"/>
              <a:ext cx="35919" cy="390291"/>
            </a:xfrm>
            <a:custGeom>
              <a:avLst/>
              <a:gdLst/>
              <a:ahLst/>
              <a:cxnLst/>
              <a:rect l="l" t="t" r="r" b="b"/>
              <a:pathLst>
                <a:path w="26955" h="292893" extrusionOk="0">
                  <a:moveTo>
                    <a:pt x="0" y="0"/>
                  </a:moveTo>
                  <a:lnTo>
                    <a:pt x="26956" y="0"/>
                  </a:lnTo>
                  <a:lnTo>
                    <a:pt x="26956" y="292894"/>
                  </a:lnTo>
                  <a:lnTo>
                    <a:pt x="0" y="2928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5" name="Google Shape;1045;p46"/>
            <p:cNvSpPr/>
            <p:nvPr/>
          </p:nvSpPr>
          <p:spPr>
            <a:xfrm>
              <a:off x="5902283" y="4463365"/>
              <a:ext cx="47694" cy="46074"/>
            </a:xfrm>
            <a:custGeom>
              <a:avLst/>
              <a:gdLst/>
              <a:ahLst/>
              <a:cxnLst/>
              <a:rect l="l" t="t" r="r" b="b"/>
              <a:pathLst>
                <a:path w="35793" h="34577" extrusionOk="0">
                  <a:moveTo>
                    <a:pt x="7283" y="34188"/>
                  </a:moveTo>
                  <a:cubicBezTo>
                    <a:pt x="8141" y="33807"/>
                    <a:pt x="8807" y="33331"/>
                    <a:pt x="9379" y="32569"/>
                  </a:cubicBezTo>
                  <a:cubicBezTo>
                    <a:pt x="21380" y="16853"/>
                    <a:pt x="33382" y="9137"/>
                    <a:pt x="33477" y="9042"/>
                  </a:cubicBezTo>
                  <a:cubicBezTo>
                    <a:pt x="35858" y="7518"/>
                    <a:pt x="36525" y="4470"/>
                    <a:pt x="34906" y="2184"/>
                  </a:cubicBezTo>
                  <a:cubicBezTo>
                    <a:pt x="33287" y="-102"/>
                    <a:pt x="30048" y="-673"/>
                    <a:pt x="27762" y="851"/>
                  </a:cubicBezTo>
                  <a:cubicBezTo>
                    <a:pt x="27191" y="1232"/>
                    <a:pt x="14141" y="9518"/>
                    <a:pt x="997" y="26759"/>
                  </a:cubicBezTo>
                  <a:cubicBezTo>
                    <a:pt x="-718" y="28949"/>
                    <a:pt x="-146" y="31997"/>
                    <a:pt x="2140" y="33617"/>
                  </a:cubicBezTo>
                  <a:cubicBezTo>
                    <a:pt x="3664" y="34664"/>
                    <a:pt x="5569" y="34855"/>
                    <a:pt x="7188" y="341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6" name="Google Shape;1046;p46"/>
            <p:cNvSpPr/>
            <p:nvPr/>
          </p:nvSpPr>
          <p:spPr>
            <a:xfrm>
              <a:off x="5935813" y="4480130"/>
              <a:ext cx="47694" cy="46073"/>
            </a:xfrm>
            <a:custGeom>
              <a:avLst/>
              <a:gdLst/>
              <a:ahLst/>
              <a:cxnLst/>
              <a:rect l="l" t="t" r="r" b="b"/>
              <a:pathLst>
                <a:path w="35793" h="34576" extrusionOk="0">
                  <a:moveTo>
                    <a:pt x="7283" y="34188"/>
                  </a:moveTo>
                  <a:cubicBezTo>
                    <a:pt x="8141" y="33807"/>
                    <a:pt x="8807" y="33331"/>
                    <a:pt x="9379" y="32569"/>
                  </a:cubicBezTo>
                  <a:cubicBezTo>
                    <a:pt x="21380" y="16853"/>
                    <a:pt x="33382" y="9137"/>
                    <a:pt x="33477" y="9042"/>
                  </a:cubicBezTo>
                  <a:cubicBezTo>
                    <a:pt x="35858" y="7518"/>
                    <a:pt x="36525" y="4470"/>
                    <a:pt x="34906" y="2184"/>
                  </a:cubicBezTo>
                  <a:cubicBezTo>
                    <a:pt x="33287" y="-102"/>
                    <a:pt x="30048" y="-673"/>
                    <a:pt x="27762" y="850"/>
                  </a:cubicBezTo>
                  <a:cubicBezTo>
                    <a:pt x="27191" y="1232"/>
                    <a:pt x="14141" y="9518"/>
                    <a:pt x="997" y="26759"/>
                  </a:cubicBezTo>
                  <a:cubicBezTo>
                    <a:pt x="-718" y="28949"/>
                    <a:pt x="-146" y="31997"/>
                    <a:pt x="2140" y="33617"/>
                  </a:cubicBezTo>
                  <a:cubicBezTo>
                    <a:pt x="3664" y="34664"/>
                    <a:pt x="5569" y="34855"/>
                    <a:pt x="7188" y="341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7" name="Google Shape;1047;p46"/>
            <p:cNvSpPr/>
            <p:nvPr/>
          </p:nvSpPr>
          <p:spPr>
            <a:xfrm>
              <a:off x="5969469" y="4496895"/>
              <a:ext cx="47694" cy="46074"/>
            </a:xfrm>
            <a:custGeom>
              <a:avLst/>
              <a:gdLst/>
              <a:ahLst/>
              <a:cxnLst/>
              <a:rect l="l" t="t" r="r" b="b"/>
              <a:pathLst>
                <a:path w="35793" h="34577" extrusionOk="0">
                  <a:moveTo>
                    <a:pt x="7283" y="34188"/>
                  </a:moveTo>
                  <a:cubicBezTo>
                    <a:pt x="8141" y="33807"/>
                    <a:pt x="8807" y="33331"/>
                    <a:pt x="9379" y="32569"/>
                  </a:cubicBezTo>
                  <a:cubicBezTo>
                    <a:pt x="21380" y="16853"/>
                    <a:pt x="33382" y="9137"/>
                    <a:pt x="33477" y="9042"/>
                  </a:cubicBezTo>
                  <a:cubicBezTo>
                    <a:pt x="35858" y="7518"/>
                    <a:pt x="36525" y="4470"/>
                    <a:pt x="34906" y="2184"/>
                  </a:cubicBezTo>
                  <a:cubicBezTo>
                    <a:pt x="33287" y="-102"/>
                    <a:pt x="30048" y="-673"/>
                    <a:pt x="27762" y="851"/>
                  </a:cubicBezTo>
                  <a:cubicBezTo>
                    <a:pt x="27191" y="1232"/>
                    <a:pt x="14141" y="9518"/>
                    <a:pt x="997" y="26759"/>
                  </a:cubicBezTo>
                  <a:cubicBezTo>
                    <a:pt x="-718" y="28949"/>
                    <a:pt x="-146" y="31997"/>
                    <a:pt x="2140" y="33617"/>
                  </a:cubicBezTo>
                  <a:cubicBezTo>
                    <a:pt x="3664" y="34664"/>
                    <a:pt x="5569" y="34855"/>
                    <a:pt x="7188" y="341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8" name="Google Shape;1048;p46"/>
            <p:cNvSpPr/>
            <p:nvPr/>
          </p:nvSpPr>
          <p:spPr>
            <a:xfrm>
              <a:off x="5471917" y="3559440"/>
              <a:ext cx="433814" cy="791349"/>
            </a:xfrm>
            <a:custGeom>
              <a:avLst/>
              <a:gdLst/>
              <a:ahLst/>
              <a:cxnLst/>
              <a:rect l="l" t="t" r="r" b="b"/>
              <a:pathLst>
                <a:path w="325564" h="593883" extrusionOk="0">
                  <a:moveTo>
                    <a:pt x="0" y="95"/>
                  </a:moveTo>
                  <a:lnTo>
                    <a:pt x="80201" y="5144"/>
                  </a:lnTo>
                  <a:cubicBezTo>
                    <a:pt x="136684" y="8763"/>
                    <a:pt x="184690" y="47625"/>
                    <a:pt x="199930" y="102203"/>
                  </a:cubicBezTo>
                  <a:lnTo>
                    <a:pt x="325565" y="586264"/>
                  </a:lnTo>
                  <a:lnTo>
                    <a:pt x="166116" y="593884"/>
                  </a:lnTo>
                  <a:lnTo>
                    <a:pt x="0" y="14478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49" name="Google Shape;1049;p46"/>
            <p:cNvSpPr/>
            <p:nvPr/>
          </p:nvSpPr>
          <p:spPr>
            <a:xfrm>
              <a:off x="5636391" y="4267892"/>
              <a:ext cx="299659" cy="103439"/>
            </a:xfrm>
            <a:custGeom>
              <a:avLst/>
              <a:gdLst/>
              <a:ahLst/>
              <a:cxnLst/>
              <a:rect l="l" t="t" r="r" b="b"/>
              <a:pathLst>
                <a:path w="224885" h="77628" extrusionOk="0">
                  <a:moveTo>
                    <a:pt x="14573" y="77629"/>
                  </a:moveTo>
                  <a:lnTo>
                    <a:pt x="224885" y="77629"/>
                  </a:lnTo>
                  <a:lnTo>
                    <a:pt x="210312" y="0"/>
                  </a:lnTo>
                  <a:lnTo>
                    <a:pt x="0" y="0"/>
                  </a:lnTo>
                  <a:lnTo>
                    <a:pt x="14573" y="77629"/>
                  </a:lnTo>
                  <a:close/>
                </a:path>
              </a:pathLst>
            </a:custGeom>
            <a:solidFill>
              <a:srgbClr val="A0B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0" name="Google Shape;1050;p46"/>
            <p:cNvSpPr/>
            <p:nvPr/>
          </p:nvSpPr>
          <p:spPr>
            <a:xfrm>
              <a:off x="5359770" y="4267892"/>
              <a:ext cx="126540" cy="260947"/>
            </a:xfrm>
            <a:custGeom>
              <a:avLst/>
              <a:gdLst/>
              <a:ahLst/>
              <a:cxnLst/>
              <a:rect l="l" t="t" r="r" b="b"/>
              <a:pathLst>
                <a:path w="94964" h="195833" extrusionOk="0">
                  <a:moveTo>
                    <a:pt x="94964" y="186690"/>
                  </a:moveTo>
                  <a:lnTo>
                    <a:pt x="92297" y="4953"/>
                  </a:lnTo>
                  <a:lnTo>
                    <a:pt x="0" y="0"/>
                  </a:lnTo>
                  <a:lnTo>
                    <a:pt x="2572" y="195263"/>
                  </a:lnTo>
                  <a:lnTo>
                    <a:pt x="91535" y="195834"/>
                  </a:lnTo>
                  <a:lnTo>
                    <a:pt x="94964" y="186690"/>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1" name="Google Shape;1051;p46"/>
            <p:cNvSpPr/>
            <p:nvPr/>
          </p:nvSpPr>
          <p:spPr>
            <a:xfrm>
              <a:off x="5314429" y="4453195"/>
              <a:ext cx="390280" cy="127174"/>
            </a:xfrm>
            <a:custGeom>
              <a:avLst/>
              <a:gdLst/>
              <a:ahLst/>
              <a:cxnLst/>
              <a:rect l="l" t="t" r="r" b="b"/>
              <a:pathLst>
                <a:path w="292893" h="95440" extrusionOk="0">
                  <a:moveTo>
                    <a:pt x="23717" y="18097"/>
                  </a:moveTo>
                  <a:cubicBezTo>
                    <a:pt x="23717" y="18097"/>
                    <a:pt x="100013" y="49435"/>
                    <a:pt x="135826" y="0"/>
                  </a:cubicBezTo>
                  <a:lnTo>
                    <a:pt x="292894" y="95440"/>
                  </a:lnTo>
                  <a:lnTo>
                    <a:pt x="0" y="93535"/>
                  </a:lnTo>
                  <a:lnTo>
                    <a:pt x="23622" y="180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2" name="Google Shape;1052;p46"/>
            <p:cNvSpPr/>
            <p:nvPr/>
          </p:nvSpPr>
          <p:spPr>
            <a:xfrm rot="-5374201">
              <a:off x="5491584" y="4402300"/>
              <a:ext cx="35919" cy="390291"/>
            </a:xfrm>
            <a:custGeom>
              <a:avLst/>
              <a:gdLst/>
              <a:ahLst/>
              <a:cxnLst/>
              <a:rect l="l" t="t" r="r" b="b"/>
              <a:pathLst>
                <a:path w="26955" h="292893" extrusionOk="0">
                  <a:moveTo>
                    <a:pt x="0" y="0"/>
                  </a:moveTo>
                  <a:lnTo>
                    <a:pt x="26956" y="0"/>
                  </a:lnTo>
                  <a:lnTo>
                    <a:pt x="26956" y="292894"/>
                  </a:lnTo>
                  <a:lnTo>
                    <a:pt x="0" y="2928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3" name="Google Shape;1053;p46"/>
            <p:cNvSpPr/>
            <p:nvPr/>
          </p:nvSpPr>
          <p:spPr>
            <a:xfrm>
              <a:off x="5483288" y="4463365"/>
              <a:ext cx="47694" cy="46074"/>
            </a:xfrm>
            <a:custGeom>
              <a:avLst/>
              <a:gdLst/>
              <a:ahLst/>
              <a:cxnLst/>
              <a:rect l="l" t="t" r="r" b="b"/>
              <a:pathLst>
                <a:path w="35793" h="34577" extrusionOk="0">
                  <a:moveTo>
                    <a:pt x="7283" y="34188"/>
                  </a:moveTo>
                  <a:cubicBezTo>
                    <a:pt x="8141" y="33807"/>
                    <a:pt x="8807" y="33331"/>
                    <a:pt x="9379" y="32569"/>
                  </a:cubicBezTo>
                  <a:cubicBezTo>
                    <a:pt x="21380" y="16853"/>
                    <a:pt x="33382" y="9137"/>
                    <a:pt x="33477" y="9042"/>
                  </a:cubicBezTo>
                  <a:cubicBezTo>
                    <a:pt x="35858" y="7518"/>
                    <a:pt x="36525" y="4470"/>
                    <a:pt x="34906" y="2184"/>
                  </a:cubicBezTo>
                  <a:cubicBezTo>
                    <a:pt x="33287" y="-102"/>
                    <a:pt x="30048" y="-673"/>
                    <a:pt x="27762" y="851"/>
                  </a:cubicBezTo>
                  <a:cubicBezTo>
                    <a:pt x="27191" y="1232"/>
                    <a:pt x="14141" y="9518"/>
                    <a:pt x="997" y="26759"/>
                  </a:cubicBezTo>
                  <a:cubicBezTo>
                    <a:pt x="-718" y="28949"/>
                    <a:pt x="-146" y="31997"/>
                    <a:pt x="2140" y="33617"/>
                  </a:cubicBezTo>
                  <a:cubicBezTo>
                    <a:pt x="3664" y="34664"/>
                    <a:pt x="5569" y="34855"/>
                    <a:pt x="7188" y="341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4" name="Google Shape;1054;p46"/>
            <p:cNvSpPr/>
            <p:nvPr/>
          </p:nvSpPr>
          <p:spPr>
            <a:xfrm>
              <a:off x="5516818" y="4480130"/>
              <a:ext cx="47694" cy="46073"/>
            </a:xfrm>
            <a:custGeom>
              <a:avLst/>
              <a:gdLst/>
              <a:ahLst/>
              <a:cxnLst/>
              <a:rect l="l" t="t" r="r" b="b"/>
              <a:pathLst>
                <a:path w="35793" h="34576" extrusionOk="0">
                  <a:moveTo>
                    <a:pt x="7283" y="34188"/>
                  </a:moveTo>
                  <a:cubicBezTo>
                    <a:pt x="8141" y="33807"/>
                    <a:pt x="8807" y="33331"/>
                    <a:pt x="9379" y="32569"/>
                  </a:cubicBezTo>
                  <a:cubicBezTo>
                    <a:pt x="21380" y="16853"/>
                    <a:pt x="33382" y="9137"/>
                    <a:pt x="33477" y="9042"/>
                  </a:cubicBezTo>
                  <a:cubicBezTo>
                    <a:pt x="35858" y="7518"/>
                    <a:pt x="36525" y="4470"/>
                    <a:pt x="34906" y="2184"/>
                  </a:cubicBezTo>
                  <a:cubicBezTo>
                    <a:pt x="33287" y="-102"/>
                    <a:pt x="30048" y="-673"/>
                    <a:pt x="27762" y="850"/>
                  </a:cubicBezTo>
                  <a:cubicBezTo>
                    <a:pt x="27191" y="1232"/>
                    <a:pt x="14141" y="9518"/>
                    <a:pt x="997" y="26759"/>
                  </a:cubicBezTo>
                  <a:cubicBezTo>
                    <a:pt x="-718" y="28949"/>
                    <a:pt x="-146" y="31997"/>
                    <a:pt x="2140" y="33617"/>
                  </a:cubicBezTo>
                  <a:cubicBezTo>
                    <a:pt x="3664" y="34664"/>
                    <a:pt x="5569" y="34855"/>
                    <a:pt x="7188" y="341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5" name="Google Shape;1055;p46"/>
            <p:cNvSpPr/>
            <p:nvPr/>
          </p:nvSpPr>
          <p:spPr>
            <a:xfrm>
              <a:off x="5550602" y="4496895"/>
              <a:ext cx="47694" cy="46074"/>
            </a:xfrm>
            <a:custGeom>
              <a:avLst/>
              <a:gdLst/>
              <a:ahLst/>
              <a:cxnLst/>
              <a:rect l="l" t="t" r="r" b="b"/>
              <a:pathLst>
                <a:path w="35793" h="34577" extrusionOk="0">
                  <a:moveTo>
                    <a:pt x="7188" y="34188"/>
                  </a:moveTo>
                  <a:cubicBezTo>
                    <a:pt x="8045" y="33807"/>
                    <a:pt x="8712" y="33331"/>
                    <a:pt x="9284" y="32569"/>
                  </a:cubicBezTo>
                  <a:cubicBezTo>
                    <a:pt x="21285" y="16853"/>
                    <a:pt x="33287" y="9137"/>
                    <a:pt x="33477" y="9042"/>
                  </a:cubicBezTo>
                  <a:cubicBezTo>
                    <a:pt x="35858" y="7518"/>
                    <a:pt x="36525" y="4470"/>
                    <a:pt x="34906" y="2184"/>
                  </a:cubicBezTo>
                  <a:cubicBezTo>
                    <a:pt x="33287" y="-102"/>
                    <a:pt x="30048" y="-673"/>
                    <a:pt x="27762" y="851"/>
                  </a:cubicBezTo>
                  <a:cubicBezTo>
                    <a:pt x="27191" y="1232"/>
                    <a:pt x="14141" y="9518"/>
                    <a:pt x="997" y="26759"/>
                  </a:cubicBezTo>
                  <a:cubicBezTo>
                    <a:pt x="-718" y="28949"/>
                    <a:pt x="-146" y="31997"/>
                    <a:pt x="2140" y="33617"/>
                  </a:cubicBezTo>
                  <a:cubicBezTo>
                    <a:pt x="3664" y="34664"/>
                    <a:pt x="5569" y="34855"/>
                    <a:pt x="7188" y="341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6" name="Google Shape;1056;p46"/>
            <p:cNvSpPr/>
            <p:nvPr/>
          </p:nvSpPr>
          <p:spPr>
            <a:xfrm>
              <a:off x="4762367" y="3504573"/>
              <a:ext cx="798962" cy="866113"/>
            </a:xfrm>
            <a:custGeom>
              <a:avLst/>
              <a:gdLst/>
              <a:ahLst/>
              <a:cxnLst/>
              <a:rect l="l" t="t" r="r" b="b"/>
              <a:pathLst>
                <a:path w="599596" h="649991" extrusionOk="0">
                  <a:moveTo>
                    <a:pt x="17595" y="95"/>
                  </a:moveTo>
                  <a:lnTo>
                    <a:pt x="311631" y="35623"/>
                  </a:lnTo>
                  <a:lnTo>
                    <a:pt x="499274" y="35623"/>
                  </a:lnTo>
                  <a:cubicBezTo>
                    <a:pt x="553947" y="35623"/>
                    <a:pt x="598524" y="79438"/>
                    <a:pt x="599286" y="134112"/>
                  </a:cubicBezTo>
                  <a:cubicBezTo>
                    <a:pt x="601763" y="302228"/>
                    <a:pt x="588809" y="651605"/>
                    <a:pt x="580903" y="649986"/>
                  </a:cubicBezTo>
                  <a:cubicBezTo>
                    <a:pt x="570235" y="647891"/>
                    <a:pt x="416692" y="649986"/>
                    <a:pt x="416692" y="649986"/>
                  </a:cubicBezTo>
                  <a:lnTo>
                    <a:pt x="401071" y="268224"/>
                  </a:lnTo>
                  <a:lnTo>
                    <a:pt x="145134" y="270319"/>
                  </a:lnTo>
                  <a:cubicBezTo>
                    <a:pt x="118750" y="262890"/>
                    <a:pt x="-54986" y="237173"/>
                    <a:pt x="1759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7" name="Google Shape;1057;p46"/>
            <p:cNvSpPr/>
            <p:nvPr/>
          </p:nvSpPr>
          <p:spPr>
            <a:xfrm rot="10800000">
              <a:off x="5294171" y="4268089"/>
              <a:ext cx="280239" cy="103313"/>
            </a:xfrm>
            <a:custGeom>
              <a:avLst/>
              <a:gdLst/>
              <a:ahLst/>
              <a:cxnLst/>
              <a:rect l="l" t="t" r="r" b="b"/>
              <a:pathLst>
                <a:path w="210311" h="77533" extrusionOk="0">
                  <a:moveTo>
                    <a:pt x="0" y="0"/>
                  </a:moveTo>
                  <a:lnTo>
                    <a:pt x="210312" y="0"/>
                  </a:lnTo>
                  <a:lnTo>
                    <a:pt x="210312" y="77534"/>
                  </a:lnTo>
                  <a:lnTo>
                    <a:pt x="0" y="77534"/>
                  </a:lnTo>
                  <a:close/>
                </a:path>
              </a:pathLst>
            </a:custGeom>
            <a:solidFill>
              <a:srgbClr val="A0B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8" name="Google Shape;1058;p46"/>
            <p:cNvSpPr/>
            <p:nvPr/>
          </p:nvSpPr>
          <p:spPr>
            <a:xfrm>
              <a:off x="5317223" y="3285484"/>
              <a:ext cx="243686" cy="122986"/>
            </a:xfrm>
            <a:custGeom>
              <a:avLst/>
              <a:gdLst/>
              <a:ahLst/>
              <a:cxnLst/>
              <a:rect l="l" t="t" r="r" b="b"/>
              <a:pathLst>
                <a:path w="182879" h="92297" extrusionOk="0">
                  <a:moveTo>
                    <a:pt x="168688" y="24384"/>
                  </a:moveTo>
                  <a:lnTo>
                    <a:pt x="0" y="0"/>
                  </a:lnTo>
                  <a:lnTo>
                    <a:pt x="30194" y="85154"/>
                  </a:lnTo>
                  <a:lnTo>
                    <a:pt x="182880" y="92297"/>
                  </a:lnTo>
                  <a:lnTo>
                    <a:pt x="168688" y="24384"/>
                  </a:lnTo>
                  <a:close/>
                </a:path>
              </a:pathLst>
            </a:custGeom>
            <a:solidFill>
              <a:srgbClr val="E3B99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59" name="Google Shape;1059;p46"/>
            <p:cNvSpPr/>
            <p:nvPr/>
          </p:nvSpPr>
          <p:spPr>
            <a:xfrm>
              <a:off x="5505114" y="3290566"/>
              <a:ext cx="189388" cy="133899"/>
            </a:xfrm>
            <a:custGeom>
              <a:avLst/>
              <a:gdLst/>
              <a:ahLst/>
              <a:cxnLst/>
              <a:rect l="l" t="t" r="r" b="b"/>
              <a:pathLst>
                <a:path w="142130" h="100487" extrusionOk="0">
                  <a:moveTo>
                    <a:pt x="27300" y="12382"/>
                  </a:moveTo>
                  <a:cubicBezTo>
                    <a:pt x="-1846" y="31146"/>
                    <a:pt x="-11085" y="58864"/>
                    <a:pt x="16632" y="81438"/>
                  </a:cubicBezTo>
                  <a:cubicBezTo>
                    <a:pt x="44350" y="103917"/>
                    <a:pt x="90451" y="106965"/>
                    <a:pt x="119598" y="88106"/>
                  </a:cubicBezTo>
                  <a:cubicBezTo>
                    <a:pt x="148744" y="69341"/>
                    <a:pt x="149697" y="41623"/>
                    <a:pt x="121979" y="19049"/>
                  </a:cubicBezTo>
                  <a:cubicBezTo>
                    <a:pt x="94261" y="-3430"/>
                    <a:pt x="56447" y="-6478"/>
                    <a:pt x="27300" y="12382"/>
                  </a:cubicBezTo>
                  <a:close/>
                </a:path>
              </a:pathLst>
            </a:custGeom>
            <a:solidFill>
              <a:srgbClr val="E3B99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0" name="Google Shape;1060;p46"/>
            <p:cNvSpPr/>
            <p:nvPr/>
          </p:nvSpPr>
          <p:spPr>
            <a:xfrm>
              <a:off x="5162306" y="3254860"/>
              <a:ext cx="321458" cy="160823"/>
            </a:xfrm>
            <a:custGeom>
              <a:avLst/>
              <a:gdLst/>
              <a:ahLst/>
              <a:cxnLst/>
              <a:rect l="l" t="t" r="r" b="b"/>
              <a:pathLst>
                <a:path w="241244" h="120693" extrusionOk="0">
                  <a:moveTo>
                    <a:pt x="241149" y="16014"/>
                  </a:moveTo>
                  <a:lnTo>
                    <a:pt x="74843" y="678"/>
                  </a:lnTo>
                  <a:cubicBezTo>
                    <a:pt x="44553" y="-4370"/>
                    <a:pt x="8644" y="19443"/>
                    <a:pt x="1595" y="49256"/>
                  </a:cubicBezTo>
                  <a:lnTo>
                    <a:pt x="1595" y="49256"/>
                  </a:lnTo>
                  <a:cubicBezTo>
                    <a:pt x="-6501" y="83355"/>
                    <a:pt x="17121" y="116883"/>
                    <a:pt x="51983" y="120693"/>
                  </a:cubicBezTo>
                  <a:lnTo>
                    <a:pt x="224195" y="112216"/>
                  </a:lnTo>
                  <a:lnTo>
                    <a:pt x="241244" y="160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1" name="Google Shape;1061;p46"/>
            <p:cNvSpPr/>
            <p:nvPr/>
          </p:nvSpPr>
          <p:spPr>
            <a:xfrm>
              <a:off x="5175356" y="2973933"/>
              <a:ext cx="193640" cy="450694"/>
            </a:xfrm>
            <a:custGeom>
              <a:avLst/>
              <a:gdLst/>
              <a:ahLst/>
              <a:cxnLst/>
              <a:rect l="l" t="t" r="r" b="b"/>
              <a:pathLst>
                <a:path w="145321" h="338232" extrusionOk="0">
                  <a:moveTo>
                    <a:pt x="88964" y="0"/>
                  </a:moveTo>
                  <a:cubicBezTo>
                    <a:pt x="88964" y="0"/>
                    <a:pt x="149733" y="102680"/>
                    <a:pt x="145066" y="308420"/>
                  </a:cubicBezTo>
                  <a:lnTo>
                    <a:pt x="0" y="338233"/>
                  </a:lnTo>
                  <a:lnTo>
                    <a:pt x="16383" y="34385"/>
                  </a:lnTo>
                  <a:lnTo>
                    <a:pt x="8896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2" name="Google Shape;1062;p46"/>
            <p:cNvSpPr/>
            <p:nvPr/>
          </p:nvSpPr>
          <p:spPr>
            <a:xfrm>
              <a:off x="4751281" y="2855844"/>
              <a:ext cx="542331" cy="725628"/>
            </a:xfrm>
            <a:custGeom>
              <a:avLst/>
              <a:gdLst/>
              <a:ahLst/>
              <a:cxnLst/>
              <a:rect l="l" t="t" r="r" b="b"/>
              <a:pathLst>
                <a:path w="407003" h="544561" extrusionOk="0">
                  <a:moveTo>
                    <a:pt x="253937" y="170"/>
                  </a:moveTo>
                  <a:cubicBezTo>
                    <a:pt x="253937" y="170"/>
                    <a:pt x="121444" y="-4021"/>
                    <a:pt x="77629" y="91610"/>
                  </a:cubicBezTo>
                  <a:cubicBezTo>
                    <a:pt x="33814" y="187241"/>
                    <a:pt x="0" y="507281"/>
                    <a:pt x="0" y="507281"/>
                  </a:cubicBezTo>
                  <a:cubicBezTo>
                    <a:pt x="0" y="507281"/>
                    <a:pt x="122968" y="580147"/>
                    <a:pt x="349377" y="522140"/>
                  </a:cubicBezTo>
                  <a:lnTo>
                    <a:pt x="407003" y="88562"/>
                  </a:lnTo>
                  <a:cubicBezTo>
                    <a:pt x="407003" y="88562"/>
                    <a:pt x="346139" y="-4497"/>
                    <a:pt x="253937" y="1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3" name="Google Shape;1063;p46"/>
            <p:cNvSpPr/>
            <p:nvPr/>
          </p:nvSpPr>
          <p:spPr>
            <a:xfrm>
              <a:off x="5209775" y="3058902"/>
              <a:ext cx="56860" cy="300675"/>
            </a:xfrm>
            <a:custGeom>
              <a:avLst/>
              <a:gdLst/>
              <a:ahLst/>
              <a:cxnLst/>
              <a:rect l="l" t="t" r="r" b="b"/>
              <a:pathLst>
                <a:path w="42672" h="225647" extrusionOk="0">
                  <a:moveTo>
                    <a:pt x="8668" y="225647"/>
                  </a:moveTo>
                  <a:lnTo>
                    <a:pt x="0" y="222314"/>
                  </a:lnTo>
                  <a:cubicBezTo>
                    <a:pt x="286" y="221551"/>
                    <a:pt x="31337" y="139351"/>
                    <a:pt x="33338" y="0"/>
                  </a:cubicBezTo>
                  <a:lnTo>
                    <a:pt x="42672" y="0"/>
                  </a:lnTo>
                  <a:cubicBezTo>
                    <a:pt x="40672" y="141256"/>
                    <a:pt x="9049" y="224885"/>
                    <a:pt x="8763" y="2256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4" name="Google Shape;1064;p46"/>
            <p:cNvSpPr/>
            <p:nvPr/>
          </p:nvSpPr>
          <p:spPr>
            <a:xfrm>
              <a:off x="4734959" y="2906746"/>
              <a:ext cx="313413" cy="475364"/>
            </a:xfrm>
            <a:custGeom>
              <a:avLst/>
              <a:gdLst/>
              <a:ahLst/>
              <a:cxnLst/>
              <a:rect l="l" t="t" r="r" b="b"/>
              <a:pathLst>
                <a:path w="235207" h="356746" extrusionOk="0">
                  <a:moveTo>
                    <a:pt x="7193" y="267367"/>
                  </a:moveTo>
                  <a:lnTo>
                    <a:pt x="92633" y="47815"/>
                  </a:lnTo>
                  <a:cubicBezTo>
                    <a:pt x="92633" y="47815"/>
                    <a:pt x="103205" y="34195"/>
                    <a:pt x="103396" y="33814"/>
                  </a:cubicBezTo>
                  <a:lnTo>
                    <a:pt x="103396" y="33814"/>
                  </a:lnTo>
                  <a:cubicBezTo>
                    <a:pt x="103396" y="33814"/>
                    <a:pt x="103396" y="33718"/>
                    <a:pt x="103396" y="33718"/>
                  </a:cubicBezTo>
                  <a:cubicBezTo>
                    <a:pt x="114540" y="13621"/>
                    <a:pt x="135876" y="0"/>
                    <a:pt x="160451" y="0"/>
                  </a:cubicBezTo>
                  <a:cubicBezTo>
                    <a:pt x="196455" y="0"/>
                    <a:pt x="225697" y="29242"/>
                    <a:pt x="225697" y="65246"/>
                  </a:cubicBezTo>
                  <a:cubicBezTo>
                    <a:pt x="225697" y="76105"/>
                    <a:pt x="238937" y="79724"/>
                    <a:pt x="234174" y="88773"/>
                  </a:cubicBezTo>
                  <a:lnTo>
                    <a:pt x="234174" y="88773"/>
                  </a:lnTo>
                  <a:cubicBezTo>
                    <a:pt x="234174" y="88773"/>
                    <a:pt x="227126" y="106108"/>
                    <a:pt x="227030" y="106394"/>
                  </a:cubicBezTo>
                  <a:lnTo>
                    <a:pt x="142258" y="326041"/>
                  </a:lnTo>
                  <a:cubicBezTo>
                    <a:pt x="126256" y="354140"/>
                    <a:pt x="62438" y="364807"/>
                    <a:pt x="33578" y="350234"/>
                  </a:cubicBezTo>
                  <a:lnTo>
                    <a:pt x="33578" y="350234"/>
                  </a:lnTo>
                  <a:cubicBezTo>
                    <a:pt x="3098" y="334899"/>
                    <a:pt x="-8904" y="297561"/>
                    <a:pt x="7098" y="2673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5" name="Google Shape;1065;p46"/>
            <p:cNvSpPr/>
            <p:nvPr/>
          </p:nvSpPr>
          <p:spPr>
            <a:xfrm rot="-4126639">
              <a:off x="4891159" y="3137740"/>
              <a:ext cx="191706" cy="12441"/>
            </a:xfrm>
            <a:custGeom>
              <a:avLst/>
              <a:gdLst/>
              <a:ahLst/>
              <a:cxnLst/>
              <a:rect l="l" t="t" r="r" b="b"/>
              <a:pathLst>
                <a:path w="143827" h="9334" extrusionOk="0">
                  <a:moveTo>
                    <a:pt x="0" y="0"/>
                  </a:moveTo>
                  <a:lnTo>
                    <a:pt x="143827" y="0"/>
                  </a:lnTo>
                  <a:lnTo>
                    <a:pt x="143827" y="9335"/>
                  </a:lnTo>
                  <a:lnTo>
                    <a:pt x="0" y="933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6" name="Google Shape;1066;p46"/>
            <p:cNvSpPr/>
            <p:nvPr/>
          </p:nvSpPr>
          <p:spPr>
            <a:xfrm>
              <a:off x="5030569" y="3263511"/>
              <a:ext cx="243688" cy="122859"/>
            </a:xfrm>
            <a:custGeom>
              <a:avLst/>
              <a:gdLst/>
              <a:ahLst/>
              <a:cxnLst/>
              <a:rect l="l" t="t" r="r" b="b"/>
              <a:pathLst>
                <a:path w="182880" h="92202" extrusionOk="0">
                  <a:moveTo>
                    <a:pt x="168783" y="24289"/>
                  </a:moveTo>
                  <a:lnTo>
                    <a:pt x="0" y="0"/>
                  </a:lnTo>
                  <a:lnTo>
                    <a:pt x="30194" y="85058"/>
                  </a:lnTo>
                  <a:lnTo>
                    <a:pt x="182880" y="92202"/>
                  </a:lnTo>
                  <a:lnTo>
                    <a:pt x="168783" y="24289"/>
                  </a:lnTo>
                  <a:close/>
                </a:path>
              </a:pathLst>
            </a:custGeom>
            <a:solidFill>
              <a:srgbClr val="E3B99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7" name="Google Shape;1067;p46"/>
            <p:cNvSpPr/>
            <p:nvPr/>
          </p:nvSpPr>
          <p:spPr>
            <a:xfrm>
              <a:off x="5218460" y="3268466"/>
              <a:ext cx="189388" cy="133899"/>
            </a:xfrm>
            <a:custGeom>
              <a:avLst/>
              <a:gdLst/>
              <a:ahLst/>
              <a:cxnLst/>
              <a:rect l="l" t="t" r="r" b="b"/>
              <a:pathLst>
                <a:path w="142130" h="100487" extrusionOk="0">
                  <a:moveTo>
                    <a:pt x="27300" y="12382"/>
                  </a:moveTo>
                  <a:cubicBezTo>
                    <a:pt x="-1846" y="31146"/>
                    <a:pt x="-11085" y="58864"/>
                    <a:pt x="16632" y="81438"/>
                  </a:cubicBezTo>
                  <a:cubicBezTo>
                    <a:pt x="44350" y="103917"/>
                    <a:pt x="90451" y="106965"/>
                    <a:pt x="119598" y="88106"/>
                  </a:cubicBezTo>
                  <a:cubicBezTo>
                    <a:pt x="148744" y="69341"/>
                    <a:pt x="149697" y="41624"/>
                    <a:pt x="121979" y="19049"/>
                  </a:cubicBezTo>
                  <a:cubicBezTo>
                    <a:pt x="94261" y="-3430"/>
                    <a:pt x="56447" y="-6478"/>
                    <a:pt x="27300" y="12382"/>
                  </a:cubicBezTo>
                  <a:close/>
                </a:path>
              </a:pathLst>
            </a:custGeom>
            <a:solidFill>
              <a:srgbClr val="E3B99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8" name="Google Shape;1068;p46"/>
            <p:cNvSpPr/>
            <p:nvPr/>
          </p:nvSpPr>
          <p:spPr>
            <a:xfrm>
              <a:off x="4735184" y="3222473"/>
              <a:ext cx="461831" cy="160823"/>
            </a:xfrm>
            <a:custGeom>
              <a:avLst/>
              <a:gdLst/>
              <a:ahLst/>
              <a:cxnLst/>
              <a:rect l="l" t="t" r="r" b="b"/>
              <a:pathLst>
                <a:path w="346590" h="120693" extrusionOk="0">
                  <a:moveTo>
                    <a:pt x="346496" y="23824"/>
                  </a:moveTo>
                  <a:lnTo>
                    <a:pt x="74843" y="678"/>
                  </a:lnTo>
                  <a:cubicBezTo>
                    <a:pt x="44553" y="-4370"/>
                    <a:pt x="8644" y="19443"/>
                    <a:pt x="1595" y="49256"/>
                  </a:cubicBezTo>
                  <a:lnTo>
                    <a:pt x="1595" y="49256"/>
                  </a:lnTo>
                  <a:cubicBezTo>
                    <a:pt x="-6501" y="83355"/>
                    <a:pt x="17121" y="116883"/>
                    <a:pt x="51983" y="120693"/>
                  </a:cubicBezTo>
                  <a:lnTo>
                    <a:pt x="329541" y="120122"/>
                  </a:lnTo>
                  <a:lnTo>
                    <a:pt x="346591" y="239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69" name="Google Shape;1069;p46"/>
            <p:cNvSpPr/>
            <p:nvPr/>
          </p:nvSpPr>
          <p:spPr>
            <a:xfrm>
              <a:off x="4903562" y="3222997"/>
              <a:ext cx="303086" cy="64982"/>
            </a:xfrm>
            <a:custGeom>
              <a:avLst/>
              <a:gdLst/>
              <a:ahLst/>
              <a:cxnLst/>
              <a:rect l="l" t="t" r="r" b="b"/>
              <a:pathLst>
                <a:path w="227457" h="48767" extrusionOk="0">
                  <a:moveTo>
                    <a:pt x="223266" y="48768"/>
                  </a:moveTo>
                  <a:lnTo>
                    <a:pt x="214027" y="47530"/>
                  </a:lnTo>
                  <a:lnTo>
                    <a:pt x="216884" y="27813"/>
                  </a:lnTo>
                  <a:lnTo>
                    <a:pt x="0" y="9239"/>
                  </a:lnTo>
                  <a:lnTo>
                    <a:pt x="762" y="0"/>
                  </a:lnTo>
                  <a:lnTo>
                    <a:pt x="227457" y="19336"/>
                  </a:lnTo>
                  <a:lnTo>
                    <a:pt x="223266" y="487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0" name="Google Shape;1070;p46"/>
            <p:cNvSpPr/>
            <p:nvPr/>
          </p:nvSpPr>
          <p:spPr>
            <a:xfrm>
              <a:off x="5212061" y="2428873"/>
              <a:ext cx="143184" cy="179789"/>
            </a:xfrm>
            <a:custGeom>
              <a:avLst/>
              <a:gdLst/>
              <a:ahLst/>
              <a:cxnLst/>
              <a:rect l="l" t="t" r="r" b="b"/>
              <a:pathLst>
                <a:path w="107455" h="134926" extrusionOk="0">
                  <a:moveTo>
                    <a:pt x="56864" y="134926"/>
                  </a:moveTo>
                  <a:cubicBezTo>
                    <a:pt x="56864" y="134926"/>
                    <a:pt x="133255" y="78062"/>
                    <a:pt x="98298" y="25389"/>
                  </a:cubicBezTo>
                  <a:cubicBezTo>
                    <a:pt x="63341" y="-27285"/>
                    <a:pt x="0" y="18340"/>
                    <a:pt x="0" y="18340"/>
                  </a:cubicBezTo>
                  <a:lnTo>
                    <a:pt x="56864" y="134926"/>
                  </a:ln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1" name="Google Shape;1071;p46"/>
            <p:cNvSpPr/>
            <p:nvPr/>
          </p:nvSpPr>
          <p:spPr>
            <a:xfrm>
              <a:off x="5013460" y="2431871"/>
              <a:ext cx="192629" cy="184409"/>
            </a:xfrm>
            <a:custGeom>
              <a:avLst/>
              <a:gdLst/>
              <a:ahLst/>
              <a:cxnLst/>
              <a:rect l="l" t="t" r="r" b="b"/>
              <a:pathLst>
                <a:path w="144562" h="138393" extrusionOk="0">
                  <a:moveTo>
                    <a:pt x="144562" y="2186"/>
                  </a:moveTo>
                  <a:cubicBezTo>
                    <a:pt x="144562" y="2186"/>
                    <a:pt x="-70607" y="-28294"/>
                    <a:pt x="24071" y="138393"/>
                  </a:cubicBezTo>
                  <a:lnTo>
                    <a:pt x="48550" y="70766"/>
                  </a:lnTo>
                  <a:lnTo>
                    <a:pt x="144562" y="2186"/>
                  </a:ln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2" name="Google Shape;1072;p46"/>
            <p:cNvSpPr/>
            <p:nvPr/>
          </p:nvSpPr>
          <p:spPr>
            <a:xfrm>
              <a:off x="5265023" y="2495368"/>
              <a:ext cx="46427" cy="128316"/>
            </a:xfrm>
            <a:custGeom>
              <a:avLst/>
              <a:gdLst/>
              <a:ahLst/>
              <a:cxnLst/>
              <a:rect l="l" t="t" r="r" b="b"/>
              <a:pathLst>
                <a:path w="34842" h="96297" extrusionOk="0">
                  <a:moveTo>
                    <a:pt x="21241" y="0"/>
                  </a:moveTo>
                  <a:cubicBezTo>
                    <a:pt x="21241" y="0"/>
                    <a:pt x="57245" y="30099"/>
                    <a:pt x="12097" y="96298"/>
                  </a:cubicBezTo>
                  <a:lnTo>
                    <a:pt x="0" y="11906"/>
                  </a:lnTo>
                  <a:lnTo>
                    <a:pt x="21241" y="0"/>
                  </a:ln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3" name="Google Shape;1073;p46"/>
            <p:cNvSpPr/>
            <p:nvPr/>
          </p:nvSpPr>
          <p:spPr>
            <a:xfrm>
              <a:off x="5239190" y="2610775"/>
              <a:ext cx="85391" cy="88168"/>
            </a:xfrm>
            <a:custGeom>
              <a:avLst/>
              <a:gdLst/>
              <a:ahLst/>
              <a:cxnLst/>
              <a:rect l="l" t="t" r="r" b="b"/>
              <a:pathLst>
                <a:path w="64083" h="66167" extrusionOk="0">
                  <a:moveTo>
                    <a:pt x="228" y="29274"/>
                  </a:moveTo>
                  <a:cubicBezTo>
                    <a:pt x="-1867" y="47371"/>
                    <a:pt x="10706" y="63849"/>
                    <a:pt x="28232" y="65945"/>
                  </a:cubicBezTo>
                  <a:cubicBezTo>
                    <a:pt x="45758" y="68040"/>
                    <a:pt x="61760" y="55086"/>
                    <a:pt x="63855" y="36894"/>
                  </a:cubicBezTo>
                  <a:cubicBezTo>
                    <a:pt x="65951" y="18796"/>
                    <a:pt x="53378" y="2318"/>
                    <a:pt x="35852" y="222"/>
                  </a:cubicBezTo>
                  <a:cubicBezTo>
                    <a:pt x="18326" y="-1873"/>
                    <a:pt x="2324" y="11081"/>
                    <a:pt x="228" y="29274"/>
                  </a:cubicBezTo>
                  <a:close/>
                </a:path>
              </a:pathLst>
            </a:custGeom>
            <a:solidFill>
              <a:srgbClr val="D39D7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4" name="Google Shape;1074;p46"/>
            <p:cNvSpPr/>
            <p:nvPr/>
          </p:nvSpPr>
          <p:spPr>
            <a:xfrm>
              <a:off x="5054283" y="2681688"/>
              <a:ext cx="151452" cy="225007"/>
            </a:xfrm>
            <a:custGeom>
              <a:avLst/>
              <a:gdLst/>
              <a:ahLst/>
              <a:cxnLst/>
              <a:rect l="l" t="t" r="r" b="b"/>
              <a:pathLst>
                <a:path w="113660" h="168861" extrusionOk="0">
                  <a:moveTo>
                    <a:pt x="113660" y="42386"/>
                  </a:moveTo>
                  <a:lnTo>
                    <a:pt x="86133" y="146304"/>
                  </a:lnTo>
                  <a:cubicBezTo>
                    <a:pt x="79561" y="174784"/>
                    <a:pt x="60320" y="168402"/>
                    <a:pt x="45842" y="167926"/>
                  </a:cubicBezTo>
                  <a:lnTo>
                    <a:pt x="45842" y="167926"/>
                  </a:lnTo>
                  <a:cubicBezTo>
                    <a:pt x="23268" y="166592"/>
                    <a:pt x="-1973" y="156496"/>
                    <a:pt x="122" y="132112"/>
                  </a:cubicBezTo>
                  <a:lnTo>
                    <a:pt x="32888" y="0"/>
                  </a:lnTo>
                  <a:lnTo>
                    <a:pt x="113565" y="42386"/>
                  </a:ln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5" name="Google Shape;1075;p46"/>
            <p:cNvSpPr/>
            <p:nvPr/>
          </p:nvSpPr>
          <p:spPr>
            <a:xfrm>
              <a:off x="5054503" y="2453401"/>
              <a:ext cx="244063" cy="327395"/>
            </a:xfrm>
            <a:custGeom>
              <a:avLst/>
              <a:gdLst/>
              <a:ahLst/>
              <a:cxnLst/>
              <a:rect l="l" t="t" r="r" b="b"/>
              <a:pathLst>
                <a:path w="183162" h="245700" extrusionOk="0">
                  <a:moveTo>
                    <a:pt x="89492" y="245594"/>
                  </a:moveTo>
                  <a:lnTo>
                    <a:pt x="89492" y="245594"/>
                  </a:lnTo>
                  <a:cubicBezTo>
                    <a:pt x="134545" y="247880"/>
                    <a:pt x="173503" y="213019"/>
                    <a:pt x="176646" y="175109"/>
                  </a:cubicBezTo>
                  <a:lnTo>
                    <a:pt x="182837" y="95766"/>
                  </a:lnTo>
                  <a:cubicBezTo>
                    <a:pt x="186837" y="48236"/>
                    <a:pt x="153500" y="6136"/>
                    <a:pt x="107685" y="611"/>
                  </a:cubicBezTo>
                  <a:lnTo>
                    <a:pt x="107685" y="611"/>
                  </a:lnTo>
                  <a:cubicBezTo>
                    <a:pt x="60726" y="-5008"/>
                    <a:pt x="9863" y="28710"/>
                    <a:pt x="4338" y="77288"/>
                  </a:cubicBezTo>
                  <a:lnTo>
                    <a:pt x="243" y="139200"/>
                  </a:lnTo>
                  <a:cubicBezTo>
                    <a:pt x="-3472" y="194921"/>
                    <a:pt x="35866" y="239213"/>
                    <a:pt x="89587" y="245690"/>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6" name="Google Shape;1076;p46"/>
            <p:cNvSpPr/>
            <p:nvPr/>
          </p:nvSpPr>
          <p:spPr>
            <a:xfrm>
              <a:off x="5208886" y="2659788"/>
              <a:ext cx="22591" cy="36608"/>
            </a:xfrm>
            <a:custGeom>
              <a:avLst/>
              <a:gdLst/>
              <a:ahLst/>
              <a:cxnLst/>
              <a:rect l="l" t="t" r="r" b="b"/>
              <a:pathLst>
                <a:path w="16954" h="27473" extrusionOk="0">
                  <a:moveTo>
                    <a:pt x="14288" y="27378"/>
                  </a:moveTo>
                  <a:lnTo>
                    <a:pt x="2477" y="27378"/>
                  </a:lnTo>
                  <a:cubicBezTo>
                    <a:pt x="1143" y="27378"/>
                    <a:pt x="0" y="26235"/>
                    <a:pt x="0" y="24902"/>
                  </a:cubicBezTo>
                  <a:cubicBezTo>
                    <a:pt x="0" y="23568"/>
                    <a:pt x="1143" y="22425"/>
                    <a:pt x="2477" y="22425"/>
                  </a:cubicBezTo>
                  <a:lnTo>
                    <a:pt x="11716" y="22425"/>
                  </a:lnTo>
                  <a:cubicBezTo>
                    <a:pt x="11716" y="22425"/>
                    <a:pt x="10573" y="2708"/>
                    <a:pt x="10573" y="2708"/>
                  </a:cubicBezTo>
                  <a:cubicBezTo>
                    <a:pt x="10573" y="1375"/>
                    <a:pt x="11525" y="137"/>
                    <a:pt x="12954" y="41"/>
                  </a:cubicBezTo>
                  <a:cubicBezTo>
                    <a:pt x="14478" y="-244"/>
                    <a:pt x="15526" y="994"/>
                    <a:pt x="15621" y="2423"/>
                  </a:cubicBezTo>
                  <a:lnTo>
                    <a:pt x="16955" y="24806"/>
                  </a:lnTo>
                  <a:cubicBezTo>
                    <a:pt x="16955" y="25473"/>
                    <a:pt x="16764" y="26140"/>
                    <a:pt x="16288" y="26711"/>
                  </a:cubicBezTo>
                  <a:cubicBezTo>
                    <a:pt x="15812" y="27188"/>
                    <a:pt x="15145" y="27473"/>
                    <a:pt x="14478" y="274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7" name="Google Shape;1077;p46"/>
            <p:cNvSpPr/>
            <p:nvPr/>
          </p:nvSpPr>
          <p:spPr>
            <a:xfrm>
              <a:off x="5130268" y="2590587"/>
              <a:ext cx="53688" cy="17913"/>
            </a:xfrm>
            <a:custGeom>
              <a:avLst/>
              <a:gdLst/>
              <a:ahLst/>
              <a:cxnLst/>
              <a:rect l="l" t="t" r="r" b="b"/>
              <a:pathLst>
                <a:path w="40291" h="13443" extrusionOk="0">
                  <a:moveTo>
                    <a:pt x="20765" y="27"/>
                  </a:moveTo>
                  <a:cubicBezTo>
                    <a:pt x="20765" y="27"/>
                    <a:pt x="40387" y="-831"/>
                    <a:pt x="40291" y="7361"/>
                  </a:cubicBezTo>
                  <a:cubicBezTo>
                    <a:pt x="40291" y="7361"/>
                    <a:pt x="40101" y="12981"/>
                    <a:pt x="22956" y="13362"/>
                  </a:cubicBezTo>
                  <a:cubicBezTo>
                    <a:pt x="5811" y="13838"/>
                    <a:pt x="1429" y="12314"/>
                    <a:pt x="96" y="7075"/>
                  </a:cubicBezTo>
                  <a:cubicBezTo>
                    <a:pt x="-1238" y="1741"/>
                    <a:pt x="11621" y="-259"/>
                    <a:pt x="20860" y="27"/>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8" name="Google Shape;1078;p46"/>
            <p:cNvSpPr/>
            <p:nvPr/>
          </p:nvSpPr>
          <p:spPr>
            <a:xfrm>
              <a:off x="5243414" y="2597528"/>
              <a:ext cx="44832" cy="17714"/>
            </a:xfrm>
            <a:custGeom>
              <a:avLst/>
              <a:gdLst/>
              <a:ahLst/>
              <a:cxnLst/>
              <a:rect l="l" t="t" r="r" b="b"/>
              <a:pathLst>
                <a:path w="33645" h="13294" extrusionOk="0">
                  <a:moveTo>
                    <a:pt x="17730" y="347"/>
                  </a:moveTo>
                  <a:cubicBezTo>
                    <a:pt x="17730" y="347"/>
                    <a:pt x="1633" y="-2034"/>
                    <a:pt x="13" y="5681"/>
                  </a:cubicBezTo>
                  <a:cubicBezTo>
                    <a:pt x="13" y="5681"/>
                    <a:pt x="-939" y="10920"/>
                    <a:pt x="13158" y="12634"/>
                  </a:cubicBezTo>
                  <a:cubicBezTo>
                    <a:pt x="27255" y="14349"/>
                    <a:pt x="31922" y="12634"/>
                    <a:pt x="33446" y="8538"/>
                  </a:cubicBezTo>
                  <a:cubicBezTo>
                    <a:pt x="35161" y="3776"/>
                    <a:pt x="25445" y="823"/>
                    <a:pt x="17730" y="347"/>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79" name="Google Shape;1079;p46"/>
            <p:cNvSpPr/>
            <p:nvPr/>
          </p:nvSpPr>
          <p:spPr>
            <a:xfrm>
              <a:off x="5249379" y="2639247"/>
              <a:ext cx="21876" cy="22634"/>
            </a:xfrm>
            <a:custGeom>
              <a:avLst/>
              <a:gdLst/>
              <a:ahLst/>
              <a:cxnLst/>
              <a:rect l="l" t="t" r="r" b="b"/>
              <a:pathLst>
                <a:path w="16417" h="16986" extrusionOk="0">
                  <a:moveTo>
                    <a:pt x="17" y="7922"/>
                  </a:moveTo>
                  <a:cubicBezTo>
                    <a:pt x="-269" y="12589"/>
                    <a:pt x="3065" y="16685"/>
                    <a:pt x="7637" y="16971"/>
                  </a:cubicBezTo>
                  <a:cubicBezTo>
                    <a:pt x="12209" y="17256"/>
                    <a:pt x="16114" y="13732"/>
                    <a:pt x="16400" y="9065"/>
                  </a:cubicBezTo>
                  <a:cubicBezTo>
                    <a:pt x="16686" y="4398"/>
                    <a:pt x="13352" y="302"/>
                    <a:pt x="8780" y="16"/>
                  </a:cubicBezTo>
                  <a:cubicBezTo>
                    <a:pt x="4208" y="-270"/>
                    <a:pt x="303" y="3255"/>
                    <a:pt x="17" y="7922"/>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0" name="Google Shape;1080;p46"/>
            <p:cNvSpPr/>
            <p:nvPr/>
          </p:nvSpPr>
          <p:spPr>
            <a:xfrm>
              <a:off x="5153488" y="2632134"/>
              <a:ext cx="21876" cy="22634"/>
            </a:xfrm>
            <a:custGeom>
              <a:avLst/>
              <a:gdLst/>
              <a:ahLst/>
              <a:cxnLst/>
              <a:rect l="l" t="t" r="r" b="b"/>
              <a:pathLst>
                <a:path w="16417" h="16986" extrusionOk="0">
                  <a:moveTo>
                    <a:pt x="17" y="7922"/>
                  </a:moveTo>
                  <a:cubicBezTo>
                    <a:pt x="-269" y="12589"/>
                    <a:pt x="3065" y="16685"/>
                    <a:pt x="7637" y="16971"/>
                  </a:cubicBezTo>
                  <a:cubicBezTo>
                    <a:pt x="12209" y="17256"/>
                    <a:pt x="16114" y="13732"/>
                    <a:pt x="16400" y="9065"/>
                  </a:cubicBezTo>
                  <a:cubicBezTo>
                    <a:pt x="16686" y="4398"/>
                    <a:pt x="13352" y="302"/>
                    <a:pt x="8780" y="16"/>
                  </a:cubicBezTo>
                  <a:cubicBezTo>
                    <a:pt x="4208" y="-270"/>
                    <a:pt x="303" y="3255"/>
                    <a:pt x="17" y="7922"/>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1" name="Google Shape;1081;p46"/>
            <p:cNvSpPr/>
            <p:nvPr/>
          </p:nvSpPr>
          <p:spPr>
            <a:xfrm>
              <a:off x="5034887" y="2434658"/>
              <a:ext cx="263740" cy="209418"/>
            </a:xfrm>
            <a:custGeom>
              <a:avLst/>
              <a:gdLst/>
              <a:ahLst/>
              <a:cxnLst/>
              <a:rect l="l" t="t" r="r" b="b"/>
              <a:pathLst>
                <a:path w="197929" h="157162" extrusionOk="0">
                  <a:moveTo>
                    <a:pt x="197834" y="90869"/>
                  </a:moveTo>
                  <a:cubicBezTo>
                    <a:pt x="197834" y="90869"/>
                    <a:pt x="200787" y="70009"/>
                    <a:pt x="159925" y="64960"/>
                  </a:cubicBezTo>
                  <a:cubicBezTo>
                    <a:pt x="118967" y="59912"/>
                    <a:pt x="66389" y="63341"/>
                    <a:pt x="37243" y="99822"/>
                  </a:cubicBezTo>
                  <a:lnTo>
                    <a:pt x="36576" y="157163"/>
                  </a:lnTo>
                  <a:lnTo>
                    <a:pt x="0" y="121063"/>
                  </a:lnTo>
                  <a:lnTo>
                    <a:pt x="19240" y="35623"/>
                  </a:lnTo>
                  <a:lnTo>
                    <a:pt x="128492" y="0"/>
                  </a:lnTo>
                  <a:lnTo>
                    <a:pt x="193929" y="45530"/>
                  </a:lnTo>
                  <a:lnTo>
                    <a:pt x="197929" y="90869"/>
                  </a:ln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2" name="Google Shape;1082;p46"/>
            <p:cNvSpPr/>
            <p:nvPr/>
          </p:nvSpPr>
          <p:spPr>
            <a:xfrm>
              <a:off x="4999274" y="2595533"/>
              <a:ext cx="84506" cy="87283"/>
            </a:xfrm>
            <a:custGeom>
              <a:avLst/>
              <a:gdLst/>
              <a:ahLst/>
              <a:cxnLst/>
              <a:rect l="l" t="t" r="r" b="b"/>
              <a:pathLst>
                <a:path w="63419" h="65503" extrusionOk="0">
                  <a:moveTo>
                    <a:pt x="230" y="28989"/>
                  </a:moveTo>
                  <a:cubicBezTo>
                    <a:pt x="-1866" y="46991"/>
                    <a:pt x="10612" y="63184"/>
                    <a:pt x="27947" y="65279"/>
                  </a:cubicBezTo>
                  <a:cubicBezTo>
                    <a:pt x="45378" y="67375"/>
                    <a:pt x="61094" y="54516"/>
                    <a:pt x="63190" y="36514"/>
                  </a:cubicBezTo>
                  <a:cubicBezTo>
                    <a:pt x="65286" y="18512"/>
                    <a:pt x="52808" y="2319"/>
                    <a:pt x="35472" y="224"/>
                  </a:cubicBezTo>
                  <a:cubicBezTo>
                    <a:pt x="18041" y="-1872"/>
                    <a:pt x="2325" y="10987"/>
                    <a:pt x="230" y="28989"/>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3" name="Google Shape;1083;p46"/>
            <p:cNvSpPr/>
            <p:nvPr/>
          </p:nvSpPr>
          <p:spPr>
            <a:xfrm>
              <a:off x="5021805" y="2620560"/>
              <a:ext cx="32754" cy="36589"/>
            </a:xfrm>
            <a:custGeom>
              <a:avLst/>
              <a:gdLst/>
              <a:ahLst/>
              <a:cxnLst/>
              <a:rect l="l" t="t" r="r" b="b"/>
              <a:pathLst>
                <a:path w="24581" h="27459" extrusionOk="0">
                  <a:moveTo>
                    <a:pt x="22003" y="27460"/>
                  </a:moveTo>
                  <a:cubicBezTo>
                    <a:pt x="22003" y="27460"/>
                    <a:pt x="21812" y="27460"/>
                    <a:pt x="21717" y="27460"/>
                  </a:cubicBezTo>
                  <a:cubicBezTo>
                    <a:pt x="20383" y="27269"/>
                    <a:pt x="19336" y="26031"/>
                    <a:pt x="19526" y="24698"/>
                  </a:cubicBezTo>
                  <a:cubicBezTo>
                    <a:pt x="19526" y="24602"/>
                    <a:pt x="20574" y="14792"/>
                    <a:pt x="15240" y="9077"/>
                  </a:cubicBezTo>
                  <a:cubicBezTo>
                    <a:pt x="12382" y="6029"/>
                    <a:pt x="8096" y="4600"/>
                    <a:pt x="2572" y="4981"/>
                  </a:cubicBezTo>
                  <a:cubicBezTo>
                    <a:pt x="1143" y="4981"/>
                    <a:pt x="0" y="3933"/>
                    <a:pt x="0" y="2600"/>
                  </a:cubicBezTo>
                  <a:cubicBezTo>
                    <a:pt x="0" y="1266"/>
                    <a:pt x="952" y="28"/>
                    <a:pt x="2381" y="28"/>
                  </a:cubicBezTo>
                  <a:cubicBezTo>
                    <a:pt x="9430" y="-258"/>
                    <a:pt x="15050" y="1647"/>
                    <a:pt x="18859" y="5743"/>
                  </a:cubicBezTo>
                  <a:cubicBezTo>
                    <a:pt x="25813" y="13172"/>
                    <a:pt x="24479" y="24793"/>
                    <a:pt x="24479" y="25269"/>
                  </a:cubicBezTo>
                  <a:cubicBezTo>
                    <a:pt x="24289" y="26507"/>
                    <a:pt x="23241" y="27460"/>
                    <a:pt x="22003" y="274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4" name="Google Shape;1084;p46"/>
            <p:cNvSpPr/>
            <p:nvPr/>
          </p:nvSpPr>
          <p:spPr>
            <a:xfrm>
              <a:off x="5048858" y="2397817"/>
              <a:ext cx="202100" cy="59026"/>
            </a:xfrm>
            <a:custGeom>
              <a:avLst/>
              <a:gdLst/>
              <a:ahLst/>
              <a:cxnLst/>
              <a:rect l="l" t="t" r="r" b="b"/>
              <a:pathLst>
                <a:path w="151670" h="44297" extrusionOk="0">
                  <a:moveTo>
                    <a:pt x="150400" y="44298"/>
                  </a:moveTo>
                  <a:cubicBezTo>
                    <a:pt x="150400" y="44298"/>
                    <a:pt x="160115" y="19438"/>
                    <a:pt x="125825" y="5531"/>
                  </a:cubicBezTo>
                  <a:cubicBezTo>
                    <a:pt x="96298" y="-6375"/>
                    <a:pt x="65818" y="-1327"/>
                    <a:pt x="0" y="43250"/>
                  </a:cubicBezTo>
                  <a:lnTo>
                    <a:pt x="150304" y="44203"/>
                  </a:ln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5" name="Google Shape;1085;p46"/>
            <p:cNvSpPr/>
            <p:nvPr/>
          </p:nvSpPr>
          <p:spPr>
            <a:xfrm>
              <a:off x="5058509" y="2540455"/>
              <a:ext cx="221224" cy="266828"/>
            </a:xfrm>
            <a:custGeom>
              <a:avLst/>
              <a:gdLst/>
              <a:ahLst/>
              <a:cxnLst/>
              <a:rect l="l" t="t" r="r" b="b"/>
              <a:pathLst>
                <a:path w="166022" h="200246" extrusionOk="0">
                  <a:moveTo>
                    <a:pt x="165927" y="144685"/>
                  </a:moveTo>
                  <a:cubicBezTo>
                    <a:pt x="165927" y="139541"/>
                    <a:pt x="162784" y="135065"/>
                    <a:pt x="158117" y="132969"/>
                  </a:cubicBezTo>
                  <a:cubicBezTo>
                    <a:pt x="151735" y="130112"/>
                    <a:pt x="140876" y="126302"/>
                    <a:pt x="124874" y="123825"/>
                  </a:cubicBezTo>
                  <a:cubicBezTo>
                    <a:pt x="105062" y="120682"/>
                    <a:pt x="76487" y="126968"/>
                    <a:pt x="61152" y="131064"/>
                  </a:cubicBezTo>
                  <a:cubicBezTo>
                    <a:pt x="54580" y="132779"/>
                    <a:pt x="47531" y="129731"/>
                    <a:pt x="44483" y="123635"/>
                  </a:cubicBezTo>
                  <a:cubicBezTo>
                    <a:pt x="34292" y="103251"/>
                    <a:pt x="15527" y="55435"/>
                    <a:pt x="29815" y="0"/>
                  </a:cubicBezTo>
                  <a:lnTo>
                    <a:pt x="7050" y="16478"/>
                  </a:lnTo>
                  <a:lnTo>
                    <a:pt x="10003" y="51435"/>
                  </a:lnTo>
                  <a:cubicBezTo>
                    <a:pt x="10003" y="51435"/>
                    <a:pt x="27719" y="89249"/>
                    <a:pt x="2" y="106109"/>
                  </a:cubicBezTo>
                  <a:cubicBezTo>
                    <a:pt x="2" y="106109"/>
                    <a:pt x="-1332" y="184499"/>
                    <a:pt x="71249" y="198596"/>
                  </a:cubicBezTo>
                  <a:cubicBezTo>
                    <a:pt x="91918" y="202597"/>
                    <a:pt x="116492" y="199168"/>
                    <a:pt x="135542" y="190024"/>
                  </a:cubicBezTo>
                  <a:cubicBezTo>
                    <a:pt x="151544" y="182404"/>
                    <a:pt x="165927" y="164973"/>
                    <a:pt x="166022" y="144780"/>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6" name="Google Shape;1086;p46"/>
            <p:cNvSpPr/>
            <p:nvPr/>
          </p:nvSpPr>
          <p:spPr>
            <a:xfrm>
              <a:off x="5008470" y="2855437"/>
              <a:ext cx="198285" cy="77281"/>
            </a:xfrm>
            <a:custGeom>
              <a:avLst/>
              <a:gdLst/>
              <a:ahLst/>
              <a:cxnLst/>
              <a:rect l="l" t="t" r="r" b="b"/>
              <a:pathLst>
                <a:path w="148807" h="57997" extrusionOk="0">
                  <a:moveTo>
                    <a:pt x="116681" y="9523"/>
                  </a:moveTo>
                  <a:cubicBezTo>
                    <a:pt x="116681" y="9523"/>
                    <a:pt x="124111" y="11142"/>
                    <a:pt x="148019" y="25144"/>
                  </a:cubicBezTo>
                  <a:cubicBezTo>
                    <a:pt x="148019" y="25144"/>
                    <a:pt x="159925" y="62577"/>
                    <a:pt x="91250" y="57529"/>
                  </a:cubicBezTo>
                  <a:cubicBezTo>
                    <a:pt x="24860" y="52671"/>
                    <a:pt x="0" y="7618"/>
                    <a:pt x="0" y="7618"/>
                  </a:cubicBezTo>
                  <a:cubicBezTo>
                    <a:pt x="0" y="7618"/>
                    <a:pt x="27146" y="-2002"/>
                    <a:pt x="57817" y="379"/>
                  </a:cubicBezTo>
                  <a:cubicBezTo>
                    <a:pt x="88487" y="2760"/>
                    <a:pt x="116681" y="9523"/>
                    <a:pt x="116681" y="9523"/>
                  </a:cubicBezTo>
                  <a:close/>
                </a:path>
              </a:pathLst>
            </a:custGeom>
            <a:solidFill>
              <a:srgbClr val="EDBC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7" name="Google Shape;1087;p46"/>
            <p:cNvSpPr/>
            <p:nvPr/>
          </p:nvSpPr>
          <p:spPr>
            <a:xfrm>
              <a:off x="5071592" y="2489714"/>
              <a:ext cx="60064" cy="100712"/>
            </a:xfrm>
            <a:custGeom>
              <a:avLst/>
              <a:gdLst/>
              <a:ahLst/>
              <a:cxnLst/>
              <a:rect l="l" t="t" r="r" b="b"/>
              <a:pathLst>
                <a:path w="45076" h="75581" extrusionOk="0">
                  <a:moveTo>
                    <a:pt x="11525" y="75581"/>
                  </a:moveTo>
                  <a:cubicBezTo>
                    <a:pt x="11525" y="75581"/>
                    <a:pt x="59246" y="64437"/>
                    <a:pt x="40862" y="17860"/>
                  </a:cubicBezTo>
                  <a:cubicBezTo>
                    <a:pt x="22479" y="-28717"/>
                    <a:pt x="0" y="30528"/>
                    <a:pt x="0" y="30528"/>
                  </a:cubicBezTo>
                  <a:lnTo>
                    <a:pt x="11525" y="75581"/>
                  </a:ln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8" name="Google Shape;1088;p46"/>
            <p:cNvSpPr/>
            <p:nvPr/>
          </p:nvSpPr>
          <p:spPr>
            <a:xfrm>
              <a:off x="5518910" y="3359657"/>
              <a:ext cx="342431" cy="25637"/>
            </a:xfrm>
            <a:custGeom>
              <a:avLst/>
              <a:gdLst/>
              <a:ahLst/>
              <a:cxnLst/>
              <a:rect l="l" t="t" r="r" b="b"/>
              <a:pathLst>
                <a:path w="256984" h="19240" extrusionOk="0">
                  <a:moveTo>
                    <a:pt x="9620" y="0"/>
                  </a:moveTo>
                  <a:lnTo>
                    <a:pt x="247460" y="0"/>
                  </a:lnTo>
                  <a:cubicBezTo>
                    <a:pt x="252698" y="0"/>
                    <a:pt x="256985" y="4286"/>
                    <a:pt x="256985" y="9620"/>
                  </a:cubicBezTo>
                  <a:lnTo>
                    <a:pt x="256985" y="9620"/>
                  </a:lnTo>
                  <a:cubicBezTo>
                    <a:pt x="256985" y="14954"/>
                    <a:pt x="252698" y="19241"/>
                    <a:pt x="247460" y="19241"/>
                  </a:cubicBezTo>
                  <a:lnTo>
                    <a:pt x="9620" y="19241"/>
                  </a:lnTo>
                  <a:cubicBezTo>
                    <a:pt x="4286" y="19241"/>
                    <a:pt x="0" y="14954"/>
                    <a:pt x="0" y="9620"/>
                  </a:cubicBezTo>
                  <a:lnTo>
                    <a:pt x="0" y="9620"/>
                  </a:lnTo>
                  <a:cubicBezTo>
                    <a:pt x="0" y="4286"/>
                    <a:pt x="4286" y="0"/>
                    <a:pt x="9620" y="0"/>
                  </a:cubicBezTo>
                  <a:close/>
                </a:path>
              </a:pathLst>
            </a:custGeom>
            <a:solidFill>
              <a:srgbClr val="1213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89" name="Google Shape;1089;p46"/>
            <p:cNvSpPr/>
            <p:nvPr/>
          </p:nvSpPr>
          <p:spPr>
            <a:xfrm>
              <a:off x="5356213" y="3359657"/>
              <a:ext cx="253332" cy="25637"/>
            </a:xfrm>
            <a:custGeom>
              <a:avLst/>
              <a:gdLst/>
              <a:ahLst/>
              <a:cxnLst/>
              <a:rect l="l" t="t" r="r" b="b"/>
              <a:pathLst>
                <a:path w="190118" h="19240" extrusionOk="0">
                  <a:moveTo>
                    <a:pt x="9525" y="0"/>
                  </a:moveTo>
                  <a:lnTo>
                    <a:pt x="180594" y="0"/>
                  </a:lnTo>
                  <a:cubicBezTo>
                    <a:pt x="185833" y="0"/>
                    <a:pt x="190119" y="4286"/>
                    <a:pt x="190119" y="9620"/>
                  </a:cubicBezTo>
                  <a:lnTo>
                    <a:pt x="190119" y="9620"/>
                  </a:lnTo>
                  <a:cubicBezTo>
                    <a:pt x="190119" y="14954"/>
                    <a:pt x="185833" y="19241"/>
                    <a:pt x="180594" y="19241"/>
                  </a:cubicBezTo>
                  <a:lnTo>
                    <a:pt x="9525" y="19241"/>
                  </a:lnTo>
                  <a:cubicBezTo>
                    <a:pt x="4286" y="19241"/>
                    <a:pt x="0" y="14954"/>
                    <a:pt x="0" y="9620"/>
                  </a:cubicBezTo>
                  <a:lnTo>
                    <a:pt x="0" y="9620"/>
                  </a:lnTo>
                  <a:cubicBezTo>
                    <a:pt x="0" y="4286"/>
                    <a:pt x="4286" y="0"/>
                    <a:pt x="9525" y="0"/>
                  </a:cubicBezTo>
                  <a:close/>
                </a:path>
              </a:pathLst>
            </a:custGeom>
            <a:solidFill>
              <a:srgbClr val="455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0" name="Google Shape;1090;p46"/>
            <p:cNvSpPr/>
            <p:nvPr/>
          </p:nvSpPr>
          <p:spPr>
            <a:xfrm rot="10800000">
              <a:off x="5544676" y="2776390"/>
              <a:ext cx="728396" cy="486994"/>
            </a:xfrm>
            <a:custGeom>
              <a:avLst/>
              <a:gdLst/>
              <a:ahLst/>
              <a:cxnLst/>
              <a:rect l="l" t="t" r="r" b="b"/>
              <a:pathLst>
                <a:path w="546639" h="365474" extrusionOk="0">
                  <a:moveTo>
                    <a:pt x="524256" y="0"/>
                  </a:moveTo>
                  <a:cubicBezTo>
                    <a:pt x="536618" y="0"/>
                    <a:pt x="546640" y="10022"/>
                    <a:pt x="546640" y="22384"/>
                  </a:cubicBezTo>
                  <a:lnTo>
                    <a:pt x="546640" y="343090"/>
                  </a:lnTo>
                  <a:cubicBezTo>
                    <a:pt x="546640" y="355453"/>
                    <a:pt x="536618" y="365474"/>
                    <a:pt x="524256" y="365474"/>
                  </a:cubicBezTo>
                  <a:lnTo>
                    <a:pt x="22384" y="365474"/>
                  </a:lnTo>
                  <a:cubicBezTo>
                    <a:pt x="10022" y="365474"/>
                    <a:pt x="0" y="355453"/>
                    <a:pt x="0" y="343090"/>
                  </a:cubicBezTo>
                  <a:lnTo>
                    <a:pt x="0" y="22384"/>
                  </a:lnTo>
                  <a:cubicBezTo>
                    <a:pt x="0" y="10022"/>
                    <a:pt x="10022" y="0"/>
                    <a:pt x="22384" y="0"/>
                  </a:cubicBezTo>
                  <a:close/>
                </a:path>
              </a:pathLst>
            </a:custGeom>
            <a:solidFill>
              <a:srgbClr val="455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1" name="Google Shape;1091;p46"/>
            <p:cNvSpPr/>
            <p:nvPr/>
          </p:nvSpPr>
          <p:spPr>
            <a:xfrm rot="10800000">
              <a:off x="5560680" y="2776390"/>
              <a:ext cx="728396" cy="486994"/>
            </a:xfrm>
            <a:custGeom>
              <a:avLst/>
              <a:gdLst/>
              <a:ahLst/>
              <a:cxnLst/>
              <a:rect l="l" t="t" r="r" b="b"/>
              <a:pathLst>
                <a:path w="546639" h="365474" extrusionOk="0">
                  <a:moveTo>
                    <a:pt x="524256" y="0"/>
                  </a:moveTo>
                  <a:cubicBezTo>
                    <a:pt x="536618" y="0"/>
                    <a:pt x="546640" y="10022"/>
                    <a:pt x="546640" y="22384"/>
                  </a:cubicBezTo>
                  <a:lnTo>
                    <a:pt x="546640" y="343090"/>
                  </a:lnTo>
                  <a:cubicBezTo>
                    <a:pt x="546640" y="355453"/>
                    <a:pt x="536618" y="365474"/>
                    <a:pt x="524256" y="365474"/>
                  </a:cubicBezTo>
                  <a:lnTo>
                    <a:pt x="22384" y="365474"/>
                  </a:lnTo>
                  <a:cubicBezTo>
                    <a:pt x="10022" y="365474"/>
                    <a:pt x="0" y="355453"/>
                    <a:pt x="0" y="343090"/>
                  </a:cubicBezTo>
                  <a:lnTo>
                    <a:pt x="0" y="22384"/>
                  </a:lnTo>
                  <a:cubicBezTo>
                    <a:pt x="0" y="10022"/>
                    <a:pt x="10022" y="0"/>
                    <a:pt x="223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2" name="Google Shape;1092;p46"/>
            <p:cNvSpPr/>
            <p:nvPr/>
          </p:nvSpPr>
          <p:spPr>
            <a:xfrm>
              <a:off x="5703069" y="3002637"/>
              <a:ext cx="251048" cy="260568"/>
            </a:xfrm>
            <a:custGeom>
              <a:avLst/>
              <a:gdLst/>
              <a:ahLst/>
              <a:cxnLst/>
              <a:rect l="l" t="t" r="r" b="b"/>
              <a:pathLst>
                <a:path w="188404" h="195548" extrusionOk="0">
                  <a:moveTo>
                    <a:pt x="130969" y="0"/>
                  </a:moveTo>
                  <a:lnTo>
                    <a:pt x="0" y="195548"/>
                  </a:lnTo>
                  <a:lnTo>
                    <a:pt x="188405" y="195548"/>
                  </a:lnTo>
                  <a:lnTo>
                    <a:pt x="130969" y="0"/>
                  </a:lnTo>
                  <a:close/>
                </a:path>
              </a:pathLst>
            </a:custGeom>
            <a:solidFill>
              <a:srgbClr val="1213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3" name="Google Shape;1093;p46"/>
            <p:cNvSpPr/>
            <p:nvPr/>
          </p:nvSpPr>
          <p:spPr>
            <a:xfrm>
              <a:off x="5874579" y="2995906"/>
              <a:ext cx="222300" cy="388883"/>
            </a:xfrm>
            <a:custGeom>
              <a:avLst/>
              <a:gdLst/>
              <a:ahLst/>
              <a:cxnLst/>
              <a:rect l="l" t="t" r="r" b="b"/>
              <a:pathLst>
                <a:path w="166829" h="291845" extrusionOk="0">
                  <a:moveTo>
                    <a:pt x="96259" y="95"/>
                  </a:moveTo>
                  <a:lnTo>
                    <a:pt x="11963" y="95"/>
                  </a:lnTo>
                  <a:cubicBezTo>
                    <a:pt x="4438" y="95"/>
                    <a:pt x="-1277" y="7049"/>
                    <a:pt x="247" y="14383"/>
                  </a:cubicBezTo>
                  <a:lnTo>
                    <a:pt x="54635" y="282321"/>
                  </a:lnTo>
                  <a:cubicBezTo>
                    <a:pt x="55778" y="287846"/>
                    <a:pt x="60636" y="291846"/>
                    <a:pt x="66351" y="291846"/>
                  </a:cubicBezTo>
                  <a:lnTo>
                    <a:pt x="154838" y="291846"/>
                  </a:lnTo>
                  <a:cubicBezTo>
                    <a:pt x="162458" y="291846"/>
                    <a:pt x="168173" y="284798"/>
                    <a:pt x="166554" y="277368"/>
                  </a:cubicBezTo>
                  <a:lnTo>
                    <a:pt x="107975" y="9430"/>
                  </a:lnTo>
                  <a:cubicBezTo>
                    <a:pt x="106737" y="3905"/>
                    <a:pt x="101879" y="0"/>
                    <a:pt x="96259" y="0"/>
                  </a:cubicBezTo>
                  <a:close/>
                </a:path>
              </a:pathLst>
            </a:custGeom>
            <a:solidFill>
              <a:srgbClr val="455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4" name="Google Shape;1094;p46"/>
            <p:cNvSpPr/>
            <p:nvPr/>
          </p:nvSpPr>
          <p:spPr>
            <a:xfrm>
              <a:off x="5826138" y="3359530"/>
              <a:ext cx="219827" cy="25637"/>
            </a:xfrm>
            <a:custGeom>
              <a:avLst/>
              <a:gdLst/>
              <a:ahLst/>
              <a:cxnLst/>
              <a:rect l="l" t="t" r="r" b="b"/>
              <a:pathLst>
                <a:path w="164973" h="19240" extrusionOk="0">
                  <a:moveTo>
                    <a:pt x="9525" y="95"/>
                  </a:moveTo>
                  <a:lnTo>
                    <a:pt x="164973" y="95"/>
                  </a:lnTo>
                  <a:lnTo>
                    <a:pt x="164973" y="19240"/>
                  </a:lnTo>
                  <a:lnTo>
                    <a:pt x="9525" y="19240"/>
                  </a:lnTo>
                  <a:cubicBezTo>
                    <a:pt x="4191" y="19240"/>
                    <a:pt x="0" y="14954"/>
                    <a:pt x="0" y="9620"/>
                  </a:cubicBezTo>
                  <a:lnTo>
                    <a:pt x="0" y="9620"/>
                  </a:lnTo>
                  <a:cubicBezTo>
                    <a:pt x="0" y="4286"/>
                    <a:pt x="4286" y="0"/>
                    <a:pt x="9525" y="0"/>
                  </a:cubicBezTo>
                  <a:close/>
                </a:path>
              </a:pathLst>
            </a:custGeom>
            <a:solidFill>
              <a:srgbClr val="4551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5" name="Google Shape;1095;p46"/>
            <p:cNvSpPr/>
            <p:nvPr/>
          </p:nvSpPr>
          <p:spPr>
            <a:xfrm>
              <a:off x="6173756" y="3424939"/>
              <a:ext cx="24749" cy="1188357"/>
            </a:xfrm>
            <a:custGeom>
              <a:avLst/>
              <a:gdLst/>
              <a:ahLst/>
              <a:cxnLst/>
              <a:rect l="l" t="t" r="r" b="b"/>
              <a:pathLst>
                <a:path w="18573" h="891825" extrusionOk="0">
                  <a:moveTo>
                    <a:pt x="0" y="0"/>
                  </a:moveTo>
                  <a:lnTo>
                    <a:pt x="18574" y="0"/>
                  </a:lnTo>
                  <a:lnTo>
                    <a:pt x="18574" y="891826"/>
                  </a:lnTo>
                  <a:lnTo>
                    <a:pt x="0" y="8918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6" name="Google Shape;1096;p46"/>
            <p:cNvSpPr/>
            <p:nvPr/>
          </p:nvSpPr>
          <p:spPr>
            <a:xfrm>
              <a:off x="5067146" y="3424939"/>
              <a:ext cx="24749" cy="1188357"/>
            </a:xfrm>
            <a:custGeom>
              <a:avLst/>
              <a:gdLst/>
              <a:ahLst/>
              <a:cxnLst/>
              <a:rect l="l" t="t" r="r" b="b"/>
              <a:pathLst>
                <a:path w="18573" h="891825" extrusionOk="0">
                  <a:moveTo>
                    <a:pt x="0" y="0"/>
                  </a:moveTo>
                  <a:lnTo>
                    <a:pt x="18574" y="0"/>
                  </a:lnTo>
                  <a:lnTo>
                    <a:pt x="18574" y="891826"/>
                  </a:lnTo>
                  <a:lnTo>
                    <a:pt x="0" y="89182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7" name="Google Shape;1097;p46"/>
            <p:cNvSpPr/>
            <p:nvPr/>
          </p:nvSpPr>
          <p:spPr>
            <a:xfrm rot="10800000">
              <a:off x="5272310" y="3385113"/>
              <a:ext cx="1194068" cy="79452"/>
            </a:xfrm>
            <a:custGeom>
              <a:avLst/>
              <a:gdLst/>
              <a:ahLst/>
              <a:cxnLst/>
              <a:rect l="l" t="t" r="r" b="b"/>
              <a:pathLst>
                <a:path w="896111" h="59626" extrusionOk="0">
                  <a:moveTo>
                    <a:pt x="0" y="0"/>
                  </a:moveTo>
                  <a:lnTo>
                    <a:pt x="896112" y="0"/>
                  </a:lnTo>
                  <a:lnTo>
                    <a:pt x="896112" y="59627"/>
                  </a:lnTo>
                  <a:lnTo>
                    <a:pt x="0" y="5962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8" name="Google Shape;1098;p46"/>
            <p:cNvSpPr/>
            <p:nvPr/>
          </p:nvSpPr>
          <p:spPr>
            <a:xfrm rot="10800000">
              <a:off x="4825882" y="3385113"/>
              <a:ext cx="445617" cy="79452"/>
            </a:xfrm>
            <a:custGeom>
              <a:avLst/>
              <a:gdLst/>
              <a:ahLst/>
              <a:cxnLst/>
              <a:rect l="l" t="t" r="r" b="b"/>
              <a:pathLst>
                <a:path w="334422" h="59626" extrusionOk="0">
                  <a:moveTo>
                    <a:pt x="0" y="0"/>
                  </a:moveTo>
                  <a:lnTo>
                    <a:pt x="334423" y="0"/>
                  </a:lnTo>
                  <a:lnTo>
                    <a:pt x="334423" y="59627"/>
                  </a:lnTo>
                  <a:lnTo>
                    <a:pt x="0" y="59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099" name="Google Shape;1099;p46"/>
            <p:cNvSpPr/>
            <p:nvPr/>
          </p:nvSpPr>
          <p:spPr>
            <a:xfrm>
              <a:off x="4263704" y="2269802"/>
              <a:ext cx="397261" cy="397387"/>
            </a:xfrm>
            <a:custGeom>
              <a:avLst/>
              <a:gdLst/>
              <a:ahLst/>
              <a:cxnLst/>
              <a:rect l="l" t="t" r="r" b="b"/>
              <a:pathLst>
                <a:path w="298132" h="298227" extrusionOk="0">
                  <a:moveTo>
                    <a:pt x="149066" y="298228"/>
                  </a:moveTo>
                  <a:cubicBezTo>
                    <a:pt x="66865" y="298228"/>
                    <a:pt x="0" y="231362"/>
                    <a:pt x="0" y="149162"/>
                  </a:cubicBezTo>
                  <a:cubicBezTo>
                    <a:pt x="0" y="66961"/>
                    <a:pt x="66865" y="0"/>
                    <a:pt x="149066" y="0"/>
                  </a:cubicBezTo>
                  <a:cubicBezTo>
                    <a:pt x="231267" y="0"/>
                    <a:pt x="298132" y="66866"/>
                    <a:pt x="298132" y="149066"/>
                  </a:cubicBezTo>
                  <a:cubicBezTo>
                    <a:pt x="298132" y="231267"/>
                    <a:pt x="231267" y="298133"/>
                    <a:pt x="149066" y="298133"/>
                  </a:cubicBezTo>
                  <a:close/>
                  <a:moveTo>
                    <a:pt x="149066" y="9335"/>
                  </a:moveTo>
                  <a:cubicBezTo>
                    <a:pt x="72009" y="9335"/>
                    <a:pt x="9239" y="72009"/>
                    <a:pt x="9239" y="149066"/>
                  </a:cubicBezTo>
                  <a:cubicBezTo>
                    <a:pt x="9239" y="226124"/>
                    <a:pt x="71914" y="288893"/>
                    <a:pt x="149066" y="288893"/>
                  </a:cubicBezTo>
                  <a:cubicBezTo>
                    <a:pt x="226219" y="288893"/>
                    <a:pt x="288893" y="226219"/>
                    <a:pt x="288893" y="149066"/>
                  </a:cubicBezTo>
                  <a:cubicBezTo>
                    <a:pt x="288893" y="71914"/>
                    <a:pt x="226219" y="9335"/>
                    <a:pt x="149066" y="9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0" name="Google Shape;1100;p46"/>
            <p:cNvSpPr/>
            <p:nvPr/>
          </p:nvSpPr>
          <p:spPr>
            <a:xfrm>
              <a:off x="4456246" y="2386268"/>
              <a:ext cx="136185" cy="88463"/>
            </a:xfrm>
            <a:custGeom>
              <a:avLst/>
              <a:gdLst/>
              <a:ahLst/>
              <a:cxnLst/>
              <a:rect l="l" t="t" r="r" b="b"/>
              <a:pathLst>
                <a:path w="102203" h="66389" extrusionOk="0">
                  <a:moveTo>
                    <a:pt x="102203" y="66389"/>
                  </a:moveTo>
                  <a:lnTo>
                    <a:pt x="0" y="66389"/>
                  </a:lnTo>
                  <a:lnTo>
                    <a:pt x="0" y="0"/>
                  </a:lnTo>
                  <a:lnTo>
                    <a:pt x="9334" y="0"/>
                  </a:lnTo>
                  <a:lnTo>
                    <a:pt x="9334" y="57150"/>
                  </a:lnTo>
                  <a:lnTo>
                    <a:pt x="102203" y="57150"/>
                  </a:lnTo>
                  <a:lnTo>
                    <a:pt x="102203" y="663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nvGrpSpPr>
          <p:cNvPr id="1101" name="Google Shape;1101;p46"/>
          <p:cNvGrpSpPr/>
          <p:nvPr/>
        </p:nvGrpSpPr>
        <p:grpSpPr>
          <a:xfrm>
            <a:off x="6780590" y="1976327"/>
            <a:ext cx="1304737" cy="2592178"/>
            <a:chOff x="6780590" y="1976327"/>
            <a:chExt cx="1304737" cy="2592178"/>
          </a:xfrm>
        </p:grpSpPr>
        <p:sp>
          <p:nvSpPr>
            <p:cNvPr id="1102" name="Google Shape;1102;p46"/>
            <p:cNvSpPr/>
            <p:nvPr/>
          </p:nvSpPr>
          <p:spPr>
            <a:xfrm>
              <a:off x="7464148" y="4178572"/>
              <a:ext cx="127897" cy="249627"/>
            </a:xfrm>
            <a:custGeom>
              <a:avLst/>
              <a:gdLst/>
              <a:ahLst/>
              <a:cxnLst/>
              <a:rect l="l" t="t" r="r" b="b"/>
              <a:pathLst>
                <a:path w="90868" h="177355" extrusionOk="0">
                  <a:moveTo>
                    <a:pt x="0" y="5525"/>
                  </a:moveTo>
                  <a:lnTo>
                    <a:pt x="11716" y="177355"/>
                  </a:lnTo>
                  <a:lnTo>
                    <a:pt x="90869" y="173926"/>
                  </a:lnTo>
                  <a:lnTo>
                    <a:pt x="88106" y="0"/>
                  </a:lnTo>
                  <a:lnTo>
                    <a:pt x="0" y="5525"/>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3" name="Google Shape;1103;p46"/>
            <p:cNvSpPr/>
            <p:nvPr/>
          </p:nvSpPr>
          <p:spPr>
            <a:xfrm>
              <a:off x="7251531" y="4399875"/>
              <a:ext cx="359053" cy="130175"/>
            </a:xfrm>
            <a:custGeom>
              <a:avLst/>
              <a:gdLst/>
              <a:ahLst/>
              <a:cxnLst/>
              <a:rect l="l" t="t" r="r" b="b"/>
              <a:pathLst>
                <a:path w="255100" h="92487" extrusionOk="0">
                  <a:moveTo>
                    <a:pt x="156898" y="1048"/>
                  </a:moveTo>
                  <a:lnTo>
                    <a:pt x="12594" y="66866"/>
                  </a:lnTo>
                  <a:cubicBezTo>
                    <a:pt x="3164" y="71628"/>
                    <a:pt x="-1789" y="82201"/>
                    <a:pt x="593" y="92488"/>
                  </a:cubicBezTo>
                  <a:lnTo>
                    <a:pt x="255101" y="92488"/>
                  </a:lnTo>
                  <a:lnTo>
                    <a:pt x="245671" y="0"/>
                  </a:lnTo>
                  <a:lnTo>
                    <a:pt x="156898" y="10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4" name="Google Shape;1104;p46"/>
            <p:cNvSpPr/>
            <p:nvPr/>
          </p:nvSpPr>
          <p:spPr>
            <a:xfrm>
              <a:off x="7247808" y="4530029"/>
              <a:ext cx="369079" cy="38475"/>
            </a:xfrm>
            <a:custGeom>
              <a:avLst/>
              <a:gdLst/>
              <a:ahLst/>
              <a:cxnLst/>
              <a:rect l="l" t="t" r="r" b="b"/>
              <a:pathLst>
                <a:path w="262223" h="27336" extrusionOk="0">
                  <a:moveTo>
                    <a:pt x="0" y="0"/>
                  </a:moveTo>
                  <a:lnTo>
                    <a:pt x="262223" y="0"/>
                  </a:lnTo>
                  <a:lnTo>
                    <a:pt x="262223" y="27337"/>
                  </a:lnTo>
                  <a:lnTo>
                    <a:pt x="0" y="2733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5" name="Google Shape;1105;p46"/>
            <p:cNvSpPr/>
            <p:nvPr/>
          </p:nvSpPr>
          <p:spPr>
            <a:xfrm>
              <a:off x="7409729" y="4424538"/>
              <a:ext cx="21987" cy="18634"/>
            </a:xfrm>
            <a:custGeom>
              <a:avLst/>
              <a:gdLst/>
              <a:ahLst/>
              <a:cxnLst/>
              <a:rect l="l" t="t" r="r" b="b"/>
              <a:pathLst>
                <a:path w="15621" h="13239" extrusionOk="0">
                  <a:moveTo>
                    <a:pt x="0" y="0"/>
                  </a:moveTo>
                  <a:lnTo>
                    <a:pt x="15621" y="13240"/>
                  </a:lnTo>
                </a:path>
              </a:pathLst>
            </a:custGeom>
            <a:noFill/>
            <a:ln w="97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6" name="Google Shape;1106;p46"/>
            <p:cNvSpPr/>
            <p:nvPr/>
          </p:nvSpPr>
          <p:spPr>
            <a:xfrm>
              <a:off x="7380240" y="4438746"/>
              <a:ext cx="22120" cy="18903"/>
            </a:xfrm>
            <a:custGeom>
              <a:avLst/>
              <a:gdLst/>
              <a:ahLst/>
              <a:cxnLst/>
              <a:rect l="l" t="t" r="r" b="b"/>
              <a:pathLst>
                <a:path w="15716" h="13430" extrusionOk="0">
                  <a:moveTo>
                    <a:pt x="0" y="0"/>
                  </a:moveTo>
                  <a:lnTo>
                    <a:pt x="15716" y="13430"/>
                  </a:lnTo>
                </a:path>
              </a:pathLst>
            </a:custGeom>
            <a:noFill/>
            <a:ln w="97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7" name="Google Shape;1107;p46"/>
            <p:cNvSpPr/>
            <p:nvPr/>
          </p:nvSpPr>
          <p:spPr>
            <a:xfrm>
              <a:off x="7350617" y="4453625"/>
              <a:ext cx="23326" cy="19975"/>
            </a:xfrm>
            <a:custGeom>
              <a:avLst/>
              <a:gdLst/>
              <a:ahLst/>
              <a:cxnLst/>
              <a:rect l="l" t="t" r="r" b="b"/>
              <a:pathLst>
                <a:path w="16573" h="14192" extrusionOk="0">
                  <a:moveTo>
                    <a:pt x="0" y="0"/>
                  </a:moveTo>
                  <a:lnTo>
                    <a:pt x="16573" y="14192"/>
                  </a:lnTo>
                </a:path>
              </a:pathLst>
            </a:custGeom>
            <a:noFill/>
            <a:ln w="97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8" name="Google Shape;1108;p46"/>
            <p:cNvSpPr/>
            <p:nvPr/>
          </p:nvSpPr>
          <p:spPr>
            <a:xfrm>
              <a:off x="7826863" y="4178572"/>
              <a:ext cx="127897" cy="249627"/>
            </a:xfrm>
            <a:custGeom>
              <a:avLst/>
              <a:gdLst/>
              <a:ahLst/>
              <a:cxnLst/>
              <a:rect l="l" t="t" r="r" b="b"/>
              <a:pathLst>
                <a:path w="90868" h="177355" extrusionOk="0">
                  <a:moveTo>
                    <a:pt x="0" y="5525"/>
                  </a:moveTo>
                  <a:lnTo>
                    <a:pt x="11716" y="177355"/>
                  </a:lnTo>
                  <a:lnTo>
                    <a:pt x="90869" y="173926"/>
                  </a:lnTo>
                  <a:lnTo>
                    <a:pt x="88106" y="0"/>
                  </a:lnTo>
                  <a:lnTo>
                    <a:pt x="0" y="5525"/>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09" name="Google Shape;1109;p46"/>
            <p:cNvSpPr/>
            <p:nvPr/>
          </p:nvSpPr>
          <p:spPr>
            <a:xfrm>
              <a:off x="7614244" y="4399875"/>
              <a:ext cx="359053" cy="130175"/>
            </a:xfrm>
            <a:custGeom>
              <a:avLst/>
              <a:gdLst/>
              <a:ahLst/>
              <a:cxnLst/>
              <a:rect l="l" t="t" r="r" b="b"/>
              <a:pathLst>
                <a:path w="255100" h="92487" extrusionOk="0">
                  <a:moveTo>
                    <a:pt x="156898" y="1048"/>
                  </a:moveTo>
                  <a:lnTo>
                    <a:pt x="12594" y="66866"/>
                  </a:lnTo>
                  <a:cubicBezTo>
                    <a:pt x="3164" y="71628"/>
                    <a:pt x="-1789" y="82201"/>
                    <a:pt x="593" y="92488"/>
                  </a:cubicBezTo>
                  <a:lnTo>
                    <a:pt x="255101" y="92488"/>
                  </a:lnTo>
                  <a:lnTo>
                    <a:pt x="245671" y="0"/>
                  </a:lnTo>
                  <a:lnTo>
                    <a:pt x="156898" y="10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0" name="Google Shape;1110;p46"/>
            <p:cNvSpPr/>
            <p:nvPr/>
          </p:nvSpPr>
          <p:spPr>
            <a:xfrm>
              <a:off x="7610521" y="4530029"/>
              <a:ext cx="369079" cy="38475"/>
            </a:xfrm>
            <a:custGeom>
              <a:avLst/>
              <a:gdLst/>
              <a:ahLst/>
              <a:cxnLst/>
              <a:rect l="l" t="t" r="r" b="b"/>
              <a:pathLst>
                <a:path w="262223" h="27336" extrusionOk="0">
                  <a:moveTo>
                    <a:pt x="0" y="0"/>
                  </a:moveTo>
                  <a:lnTo>
                    <a:pt x="262223" y="0"/>
                  </a:lnTo>
                  <a:lnTo>
                    <a:pt x="262223" y="27337"/>
                  </a:lnTo>
                  <a:lnTo>
                    <a:pt x="0" y="2733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1" name="Google Shape;1111;p46"/>
            <p:cNvSpPr/>
            <p:nvPr/>
          </p:nvSpPr>
          <p:spPr>
            <a:xfrm>
              <a:off x="7772442" y="4424538"/>
              <a:ext cx="22120" cy="18634"/>
            </a:xfrm>
            <a:custGeom>
              <a:avLst/>
              <a:gdLst/>
              <a:ahLst/>
              <a:cxnLst/>
              <a:rect l="l" t="t" r="r" b="b"/>
              <a:pathLst>
                <a:path w="15716" h="13239" extrusionOk="0">
                  <a:moveTo>
                    <a:pt x="0" y="0"/>
                  </a:moveTo>
                  <a:lnTo>
                    <a:pt x="15716" y="13240"/>
                  </a:lnTo>
                </a:path>
              </a:pathLst>
            </a:custGeom>
            <a:noFill/>
            <a:ln w="97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2" name="Google Shape;1112;p46"/>
            <p:cNvSpPr/>
            <p:nvPr/>
          </p:nvSpPr>
          <p:spPr>
            <a:xfrm>
              <a:off x="7742953" y="4438746"/>
              <a:ext cx="22254" cy="18903"/>
            </a:xfrm>
            <a:custGeom>
              <a:avLst/>
              <a:gdLst/>
              <a:ahLst/>
              <a:cxnLst/>
              <a:rect l="l" t="t" r="r" b="b"/>
              <a:pathLst>
                <a:path w="15811" h="13430" extrusionOk="0">
                  <a:moveTo>
                    <a:pt x="0" y="0"/>
                  </a:moveTo>
                  <a:lnTo>
                    <a:pt x="15812" y="13430"/>
                  </a:lnTo>
                </a:path>
              </a:pathLst>
            </a:custGeom>
            <a:noFill/>
            <a:ln w="97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3" name="Google Shape;1113;p46"/>
            <p:cNvSpPr/>
            <p:nvPr/>
          </p:nvSpPr>
          <p:spPr>
            <a:xfrm>
              <a:off x="7713330" y="4453625"/>
              <a:ext cx="23460" cy="19975"/>
            </a:xfrm>
            <a:custGeom>
              <a:avLst/>
              <a:gdLst/>
              <a:ahLst/>
              <a:cxnLst/>
              <a:rect l="l" t="t" r="r" b="b"/>
              <a:pathLst>
                <a:path w="16668" h="14192" extrusionOk="0">
                  <a:moveTo>
                    <a:pt x="0" y="0"/>
                  </a:moveTo>
                  <a:lnTo>
                    <a:pt x="16669" y="14192"/>
                  </a:lnTo>
                </a:path>
              </a:pathLst>
            </a:custGeom>
            <a:noFill/>
            <a:ln w="9700"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4" name="Google Shape;1114;p46"/>
            <p:cNvSpPr/>
            <p:nvPr/>
          </p:nvSpPr>
          <p:spPr>
            <a:xfrm>
              <a:off x="7367372" y="3051015"/>
              <a:ext cx="624069" cy="1248675"/>
            </a:xfrm>
            <a:custGeom>
              <a:avLst/>
              <a:gdLst/>
              <a:ahLst/>
              <a:cxnLst/>
              <a:rect l="l" t="t" r="r" b="b"/>
              <a:pathLst>
                <a:path w="443388" h="887158" extrusionOk="0">
                  <a:moveTo>
                    <a:pt x="114491" y="0"/>
                  </a:moveTo>
                  <a:lnTo>
                    <a:pt x="418243" y="23146"/>
                  </a:lnTo>
                  <a:lnTo>
                    <a:pt x="443389" y="876395"/>
                  </a:lnTo>
                  <a:lnTo>
                    <a:pt x="292132" y="876395"/>
                  </a:lnTo>
                  <a:lnTo>
                    <a:pt x="238220" y="232791"/>
                  </a:lnTo>
                  <a:lnTo>
                    <a:pt x="166021" y="507778"/>
                  </a:lnTo>
                  <a:lnTo>
                    <a:pt x="190595" y="886778"/>
                  </a:lnTo>
                  <a:lnTo>
                    <a:pt x="48958" y="887159"/>
                  </a:lnTo>
                  <a:lnTo>
                    <a:pt x="0" y="468154"/>
                  </a:lnTo>
                  <a:lnTo>
                    <a:pt x="11449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5" name="Google Shape;1115;p46"/>
            <p:cNvSpPr/>
            <p:nvPr/>
          </p:nvSpPr>
          <p:spPr>
            <a:xfrm>
              <a:off x="7607036" y="3326471"/>
              <a:ext cx="95588" cy="52151"/>
            </a:xfrm>
            <a:custGeom>
              <a:avLst/>
              <a:gdLst/>
              <a:ahLst/>
              <a:cxnLst/>
              <a:rect l="l" t="t" r="r" b="b"/>
              <a:pathLst>
                <a:path w="67913" h="37052" extrusionOk="0">
                  <a:moveTo>
                    <a:pt x="0" y="0"/>
                  </a:moveTo>
                  <a:lnTo>
                    <a:pt x="67913" y="37052"/>
                  </a:lnTo>
                </a:path>
              </a:pathLst>
            </a:custGeom>
            <a:noFill/>
            <a:ln w="9525" cap="flat" cmpd="sng">
              <a:solidFill>
                <a:srgbClr val="A6938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6" name="Google Shape;1116;p46"/>
            <p:cNvSpPr/>
            <p:nvPr/>
          </p:nvSpPr>
          <p:spPr>
            <a:xfrm>
              <a:off x="7469913" y="2676504"/>
              <a:ext cx="66897" cy="126824"/>
            </a:xfrm>
            <a:custGeom>
              <a:avLst/>
              <a:gdLst/>
              <a:ahLst/>
              <a:cxnLst/>
              <a:rect l="l" t="t" r="r" b="b"/>
              <a:pathLst>
                <a:path w="47529" h="90106" extrusionOk="0">
                  <a:moveTo>
                    <a:pt x="45530" y="5810"/>
                  </a:moveTo>
                  <a:lnTo>
                    <a:pt x="47530" y="89535"/>
                  </a:lnTo>
                  <a:lnTo>
                    <a:pt x="0" y="90106"/>
                  </a:lnTo>
                  <a:lnTo>
                    <a:pt x="3524" y="0"/>
                  </a:lnTo>
                  <a:lnTo>
                    <a:pt x="45530" y="5810"/>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7" name="Google Shape;1117;p46"/>
            <p:cNvSpPr/>
            <p:nvPr/>
          </p:nvSpPr>
          <p:spPr>
            <a:xfrm>
              <a:off x="7449136" y="2484691"/>
              <a:ext cx="87679" cy="217854"/>
            </a:xfrm>
            <a:custGeom>
              <a:avLst/>
              <a:gdLst/>
              <a:ahLst/>
              <a:cxnLst/>
              <a:rect l="l" t="t" r="r" b="b"/>
              <a:pathLst>
                <a:path w="62294" h="154781" extrusionOk="0">
                  <a:moveTo>
                    <a:pt x="57436" y="0"/>
                  </a:moveTo>
                  <a:cubicBezTo>
                    <a:pt x="57436" y="0"/>
                    <a:pt x="-6095" y="41815"/>
                    <a:pt x="477" y="147828"/>
                  </a:cubicBezTo>
                  <a:lnTo>
                    <a:pt x="62294" y="154781"/>
                  </a:lnTo>
                  <a:lnTo>
                    <a:pt x="5743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8" name="Google Shape;1118;p46"/>
            <p:cNvSpPr/>
            <p:nvPr/>
          </p:nvSpPr>
          <p:spPr>
            <a:xfrm>
              <a:off x="7515889" y="2418206"/>
              <a:ext cx="459170" cy="721534"/>
            </a:xfrm>
            <a:custGeom>
              <a:avLst/>
              <a:gdLst/>
              <a:ahLst/>
              <a:cxnLst/>
              <a:rect l="l" t="t" r="r" b="b"/>
              <a:pathLst>
                <a:path w="326231" h="512635" extrusionOk="0">
                  <a:moveTo>
                    <a:pt x="163163" y="0"/>
                  </a:moveTo>
                  <a:cubicBezTo>
                    <a:pt x="239649" y="0"/>
                    <a:pt x="326231" y="26384"/>
                    <a:pt x="326231" y="26384"/>
                  </a:cubicBezTo>
                  <a:lnTo>
                    <a:pt x="322897" y="512636"/>
                  </a:lnTo>
                  <a:lnTo>
                    <a:pt x="0" y="487871"/>
                  </a:lnTo>
                  <a:lnTo>
                    <a:pt x="3429" y="62579"/>
                  </a:lnTo>
                  <a:cubicBezTo>
                    <a:pt x="3429" y="55054"/>
                    <a:pt x="7620" y="48196"/>
                    <a:pt x="14288" y="44577"/>
                  </a:cubicBezTo>
                  <a:lnTo>
                    <a:pt x="103632" y="6382"/>
                  </a:lnTo>
                  <a:cubicBezTo>
                    <a:pt x="103632" y="6382"/>
                    <a:pt x="147542" y="0"/>
                    <a:pt x="16316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19" name="Google Shape;1119;p46"/>
            <p:cNvSpPr/>
            <p:nvPr/>
          </p:nvSpPr>
          <p:spPr>
            <a:xfrm>
              <a:off x="7519106" y="2556268"/>
              <a:ext cx="13406" cy="144118"/>
            </a:xfrm>
            <a:custGeom>
              <a:avLst/>
              <a:gdLst/>
              <a:ahLst/>
              <a:cxnLst/>
              <a:rect l="l" t="t" r="r" b="b"/>
              <a:pathLst>
                <a:path w="9525" h="102393" extrusionOk="0">
                  <a:moveTo>
                    <a:pt x="0" y="102394"/>
                  </a:moveTo>
                  <a:lnTo>
                    <a:pt x="0" y="0"/>
                  </a:ln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0" name="Google Shape;1120;p46"/>
            <p:cNvSpPr/>
            <p:nvPr/>
          </p:nvSpPr>
          <p:spPr>
            <a:xfrm>
              <a:off x="7921092" y="2674360"/>
              <a:ext cx="146338" cy="379665"/>
            </a:xfrm>
            <a:custGeom>
              <a:avLst/>
              <a:gdLst/>
              <a:ahLst/>
              <a:cxnLst/>
              <a:rect l="l" t="t" r="r" b="b"/>
              <a:pathLst>
                <a:path w="103970" h="269744" extrusionOk="0">
                  <a:moveTo>
                    <a:pt x="0" y="8287"/>
                  </a:moveTo>
                  <a:lnTo>
                    <a:pt x="20765" y="248793"/>
                  </a:lnTo>
                  <a:cubicBezTo>
                    <a:pt x="20765" y="248793"/>
                    <a:pt x="43720" y="297180"/>
                    <a:pt x="84296" y="246888"/>
                  </a:cubicBezTo>
                  <a:cubicBezTo>
                    <a:pt x="124873" y="196596"/>
                    <a:pt x="90106" y="0"/>
                    <a:pt x="90106" y="0"/>
                  </a:cubicBezTo>
                  <a:lnTo>
                    <a:pt x="0" y="8287"/>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1" name="Google Shape;1121;p46"/>
            <p:cNvSpPr/>
            <p:nvPr/>
          </p:nvSpPr>
          <p:spPr>
            <a:xfrm>
              <a:off x="7889795" y="2453748"/>
              <a:ext cx="195531" cy="265694"/>
            </a:xfrm>
            <a:custGeom>
              <a:avLst/>
              <a:gdLst/>
              <a:ahLst/>
              <a:cxnLst/>
              <a:rect l="l" t="t" r="r" b="b"/>
              <a:pathLst>
                <a:path w="138921" h="188770" extrusionOk="0">
                  <a:moveTo>
                    <a:pt x="2524" y="188770"/>
                  </a:moveTo>
                  <a:cubicBezTo>
                    <a:pt x="2524" y="188770"/>
                    <a:pt x="-14812" y="11224"/>
                    <a:pt x="41386" y="747"/>
                  </a:cubicBezTo>
                  <a:cubicBezTo>
                    <a:pt x="99679" y="-10112"/>
                    <a:pt x="133492" y="99807"/>
                    <a:pt x="138922" y="178483"/>
                  </a:cubicBezTo>
                  <a:lnTo>
                    <a:pt x="2524" y="18877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2" name="Google Shape;1122;p46"/>
            <p:cNvSpPr/>
            <p:nvPr/>
          </p:nvSpPr>
          <p:spPr>
            <a:xfrm>
              <a:off x="7888136" y="2574498"/>
              <a:ext cx="35644" cy="144923"/>
            </a:xfrm>
            <a:custGeom>
              <a:avLst/>
              <a:gdLst/>
              <a:ahLst/>
              <a:cxnLst/>
              <a:rect l="l" t="t" r="r" b="b"/>
              <a:pathLst>
                <a:path w="25324" h="102965" extrusionOk="0">
                  <a:moveTo>
                    <a:pt x="25324" y="101346"/>
                  </a:moveTo>
                  <a:lnTo>
                    <a:pt x="3703" y="102965"/>
                  </a:lnTo>
                  <a:cubicBezTo>
                    <a:pt x="3703" y="102965"/>
                    <a:pt x="-2584" y="42196"/>
                    <a:pt x="1226" y="0"/>
                  </a:cubicBezTo>
                </a:path>
              </a:pathLst>
            </a:custGeom>
            <a:noFill/>
            <a:ln w="952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3" name="Google Shape;1123;p46"/>
            <p:cNvSpPr/>
            <p:nvPr/>
          </p:nvSpPr>
          <p:spPr>
            <a:xfrm>
              <a:off x="7581714" y="2641569"/>
              <a:ext cx="150991" cy="135013"/>
            </a:xfrm>
            <a:custGeom>
              <a:avLst/>
              <a:gdLst/>
              <a:ahLst/>
              <a:cxnLst/>
              <a:rect l="l" t="t" r="r" b="b"/>
              <a:pathLst>
                <a:path w="107276" h="95924" extrusionOk="0">
                  <a:moveTo>
                    <a:pt x="103338" y="46923"/>
                  </a:moveTo>
                  <a:cubicBezTo>
                    <a:pt x="103338" y="46923"/>
                    <a:pt x="91622" y="4536"/>
                    <a:pt x="49236" y="345"/>
                  </a:cubicBezTo>
                  <a:cubicBezTo>
                    <a:pt x="6755" y="-3750"/>
                    <a:pt x="-5723" y="29492"/>
                    <a:pt x="2278" y="51495"/>
                  </a:cubicBezTo>
                  <a:cubicBezTo>
                    <a:pt x="10279" y="73402"/>
                    <a:pt x="37901" y="109121"/>
                    <a:pt x="79716" y="90928"/>
                  </a:cubicBezTo>
                  <a:cubicBezTo>
                    <a:pt x="121531" y="72640"/>
                    <a:pt x="103338" y="46923"/>
                    <a:pt x="103338" y="46923"/>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4" name="Google Shape;1124;p46"/>
            <p:cNvSpPr/>
            <p:nvPr/>
          </p:nvSpPr>
          <p:spPr>
            <a:xfrm>
              <a:off x="7522480" y="2642190"/>
              <a:ext cx="108703" cy="50065"/>
            </a:xfrm>
            <a:custGeom>
              <a:avLst/>
              <a:gdLst/>
              <a:ahLst/>
              <a:cxnLst/>
              <a:rect l="l" t="t" r="r" b="b"/>
              <a:pathLst>
                <a:path w="77231" h="35570" extrusionOk="0">
                  <a:moveTo>
                    <a:pt x="77136" y="0"/>
                  </a:moveTo>
                  <a:cubicBezTo>
                    <a:pt x="77136" y="0"/>
                    <a:pt x="35416" y="4763"/>
                    <a:pt x="4460" y="19907"/>
                  </a:cubicBezTo>
                  <a:cubicBezTo>
                    <a:pt x="1317" y="21431"/>
                    <a:pt x="-398" y="24955"/>
                    <a:pt x="79" y="28384"/>
                  </a:cubicBezTo>
                  <a:lnTo>
                    <a:pt x="79" y="28384"/>
                  </a:lnTo>
                  <a:cubicBezTo>
                    <a:pt x="650" y="33052"/>
                    <a:pt x="5127" y="36290"/>
                    <a:pt x="9794" y="35433"/>
                  </a:cubicBezTo>
                  <a:lnTo>
                    <a:pt x="67325" y="24670"/>
                  </a:lnTo>
                  <a:lnTo>
                    <a:pt x="77231" y="0"/>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5" name="Google Shape;1125;p46"/>
            <p:cNvSpPr/>
            <p:nvPr/>
          </p:nvSpPr>
          <p:spPr>
            <a:xfrm>
              <a:off x="7693759" y="2707602"/>
              <a:ext cx="295209" cy="334222"/>
            </a:xfrm>
            <a:custGeom>
              <a:avLst/>
              <a:gdLst/>
              <a:ahLst/>
              <a:cxnLst/>
              <a:rect l="l" t="t" r="r" b="b"/>
              <a:pathLst>
                <a:path w="209740" h="237458" extrusionOk="0">
                  <a:moveTo>
                    <a:pt x="191357" y="237458"/>
                  </a:moveTo>
                  <a:lnTo>
                    <a:pt x="0" y="44005"/>
                  </a:lnTo>
                  <a:lnTo>
                    <a:pt x="23717" y="0"/>
                  </a:lnTo>
                  <a:lnTo>
                    <a:pt x="209740" y="118205"/>
                  </a:lnTo>
                  <a:lnTo>
                    <a:pt x="191357" y="237458"/>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6" name="Google Shape;1126;p46"/>
            <p:cNvSpPr/>
            <p:nvPr/>
          </p:nvSpPr>
          <p:spPr>
            <a:xfrm>
              <a:off x="7934362" y="2839230"/>
              <a:ext cx="54563" cy="34722"/>
            </a:xfrm>
            <a:custGeom>
              <a:avLst/>
              <a:gdLst/>
              <a:ahLst/>
              <a:cxnLst/>
              <a:rect l="l" t="t" r="r" b="b"/>
              <a:pathLst>
                <a:path w="38766" h="24669" extrusionOk="0">
                  <a:moveTo>
                    <a:pt x="0" y="0"/>
                  </a:moveTo>
                  <a:lnTo>
                    <a:pt x="38767" y="24670"/>
                  </a:lnTo>
                </a:path>
              </a:pathLst>
            </a:custGeom>
            <a:noFill/>
            <a:ln w="9525" cap="flat" cmpd="sng">
              <a:solidFill>
                <a:srgbClr val="68483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7" name="Google Shape;1127;p46"/>
            <p:cNvSpPr/>
            <p:nvPr/>
          </p:nvSpPr>
          <p:spPr>
            <a:xfrm>
              <a:off x="7358130" y="2706704"/>
              <a:ext cx="439566" cy="422885"/>
            </a:xfrm>
            <a:custGeom>
              <a:avLst/>
              <a:gdLst/>
              <a:ahLst/>
              <a:cxnLst/>
              <a:rect l="l" t="t" r="r" b="b"/>
              <a:pathLst>
                <a:path w="312303" h="300451" extrusionOk="0">
                  <a:moveTo>
                    <a:pt x="947" y="49310"/>
                  </a:moveTo>
                  <a:lnTo>
                    <a:pt x="81433" y="288102"/>
                  </a:lnTo>
                  <a:cubicBezTo>
                    <a:pt x="84195" y="296293"/>
                    <a:pt x="92387" y="301437"/>
                    <a:pt x="100959" y="300294"/>
                  </a:cubicBezTo>
                  <a:lnTo>
                    <a:pt x="296508" y="274576"/>
                  </a:lnTo>
                  <a:cubicBezTo>
                    <a:pt x="307938" y="273052"/>
                    <a:pt x="315081" y="261527"/>
                    <a:pt x="311271" y="250668"/>
                  </a:cubicBezTo>
                  <a:lnTo>
                    <a:pt x="228499" y="12162"/>
                  </a:lnTo>
                  <a:cubicBezTo>
                    <a:pt x="225642" y="4066"/>
                    <a:pt x="217545" y="-982"/>
                    <a:pt x="208973" y="161"/>
                  </a:cubicBezTo>
                  <a:lnTo>
                    <a:pt x="15806" y="25497"/>
                  </a:lnTo>
                  <a:cubicBezTo>
                    <a:pt x="4471" y="27021"/>
                    <a:pt x="-2673" y="38451"/>
                    <a:pt x="947" y="49310"/>
                  </a:cubicBezTo>
                  <a:close/>
                </a:path>
              </a:pathLst>
            </a:custGeom>
            <a:solidFill>
              <a:srgbClr val="1213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8" name="Google Shape;1128;p46"/>
            <p:cNvSpPr/>
            <p:nvPr/>
          </p:nvSpPr>
          <p:spPr>
            <a:xfrm>
              <a:off x="7349812" y="2751165"/>
              <a:ext cx="444289" cy="349774"/>
            </a:xfrm>
            <a:custGeom>
              <a:avLst/>
              <a:gdLst/>
              <a:ahLst/>
              <a:cxnLst/>
              <a:rect l="l" t="t" r="r" b="b"/>
              <a:pathLst>
                <a:path w="315658" h="248507" extrusionOk="0">
                  <a:moveTo>
                    <a:pt x="10287" y="0"/>
                  </a:moveTo>
                  <a:lnTo>
                    <a:pt x="0" y="13240"/>
                  </a:lnTo>
                  <a:lnTo>
                    <a:pt x="304705" y="248507"/>
                  </a:lnTo>
                  <a:lnTo>
                    <a:pt x="315659" y="234220"/>
                  </a:lnTo>
                  <a:lnTo>
                    <a:pt x="10287" y="0"/>
                  </a:lnTo>
                  <a:close/>
                </a:path>
              </a:pathLst>
            </a:custGeom>
            <a:solidFill>
              <a:srgbClr val="1213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29" name="Google Shape;1129;p46"/>
            <p:cNvSpPr/>
            <p:nvPr/>
          </p:nvSpPr>
          <p:spPr>
            <a:xfrm>
              <a:off x="7345129" y="2723325"/>
              <a:ext cx="439566" cy="422885"/>
            </a:xfrm>
            <a:custGeom>
              <a:avLst/>
              <a:gdLst/>
              <a:ahLst/>
              <a:cxnLst/>
              <a:rect l="l" t="t" r="r" b="b"/>
              <a:pathLst>
                <a:path w="312303" h="300451" extrusionOk="0">
                  <a:moveTo>
                    <a:pt x="947" y="49310"/>
                  </a:moveTo>
                  <a:lnTo>
                    <a:pt x="81433" y="288102"/>
                  </a:lnTo>
                  <a:cubicBezTo>
                    <a:pt x="84195" y="296293"/>
                    <a:pt x="92387" y="301437"/>
                    <a:pt x="100959" y="300294"/>
                  </a:cubicBezTo>
                  <a:lnTo>
                    <a:pt x="296508" y="274576"/>
                  </a:lnTo>
                  <a:cubicBezTo>
                    <a:pt x="307938" y="273052"/>
                    <a:pt x="315081" y="261527"/>
                    <a:pt x="311271" y="250668"/>
                  </a:cubicBezTo>
                  <a:lnTo>
                    <a:pt x="228499" y="12162"/>
                  </a:lnTo>
                  <a:cubicBezTo>
                    <a:pt x="225642" y="4066"/>
                    <a:pt x="217545" y="-982"/>
                    <a:pt x="208973" y="161"/>
                  </a:cubicBezTo>
                  <a:lnTo>
                    <a:pt x="15806" y="25497"/>
                  </a:lnTo>
                  <a:cubicBezTo>
                    <a:pt x="4471" y="27021"/>
                    <a:pt x="-2673" y="38451"/>
                    <a:pt x="947" y="49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0" name="Google Shape;1130;p46"/>
            <p:cNvSpPr/>
            <p:nvPr/>
          </p:nvSpPr>
          <p:spPr>
            <a:xfrm>
              <a:off x="7512403" y="2871400"/>
              <a:ext cx="59389" cy="59391"/>
            </a:xfrm>
            <a:custGeom>
              <a:avLst/>
              <a:gdLst/>
              <a:ahLst/>
              <a:cxnLst/>
              <a:rect l="l" t="t" r="r" b="b"/>
              <a:pathLst>
                <a:path w="42195" h="42196" extrusionOk="0">
                  <a:moveTo>
                    <a:pt x="0" y="21336"/>
                  </a:moveTo>
                  <a:cubicBezTo>
                    <a:pt x="0" y="32956"/>
                    <a:pt x="9620" y="42291"/>
                    <a:pt x="21241" y="42196"/>
                  </a:cubicBezTo>
                  <a:cubicBezTo>
                    <a:pt x="32861" y="42196"/>
                    <a:pt x="42196" y="32575"/>
                    <a:pt x="42196" y="20955"/>
                  </a:cubicBezTo>
                  <a:cubicBezTo>
                    <a:pt x="42196" y="9335"/>
                    <a:pt x="32575" y="0"/>
                    <a:pt x="20955" y="0"/>
                  </a:cubicBezTo>
                  <a:cubicBezTo>
                    <a:pt x="9334" y="0"/>
                    <a:pt x="0" y="9620"/>
                    <a:pt x="95" y="2124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1" name="Google Shape;1131;p46"/>
            <p:cNvSpPr/>
            <p:nvPr/>
          </p:nvSpPr>
          <p:spPr>
            <a:xfrm>
              <a:off x="7357971" y="2863575"/>
              <a:ext cx="85095" cy="109081"/>
            </a:xfrm>
            <a:custGeom>
              <a:avLst/>
              <a:gdLst/>
              <a:ahLst/>
              <a:cxnLst/>
              <a:rect l="l" t="t" r="r" b="b"/>
              <a:pathLst>
                <a:path w="60458" h="77500" extrusionOk="0">
                  <a:moveTo>
                    <a:pt x="964" y="19085"/>
                  </a:moveTo>
                  <a:lnTo>
                    <a:pt x="19252" y="68520"/>
                  </a:lnTo>
                  <a:cubicBezTo>
                    <a:pt x="21443" y="74521"/>
                    <a:pt x="27634" y="78236"/>
                    <a:pt x="33921" y="77378"/>
                  </a:cubicBezTo>
                  <a:lnTo>
                    <a:pt x="33921" y="77378"/>
                  </a:lnTo>
                  <a:cubicBezTo>
                    <a:pt x="52685" y="74902"/>
                    <a:pt x="64687" y="56137"/>
                    <a:pt x="59067" y="38040"/>
                  </a:cubicBezTo>
                  <a:lnTo>
                    <a:pt x="53923" y="21466"/>
                  </a:lnTo>
                  <a:cubicBezTo>
                    <a:pt x="49828" y="8227"/>
                    <a:pt x="37255" y="-632"/>
                    <a:pt x="23348" y="35"/>
                  </a:cubicBezTo>
                  <a:lnTo>
                    <a:pt x="13156" y="512"/>
                  </a:lnTo>
                  <a:cubicBezTo>
                    <a:pt x="3822" y="988"/>
                    <a:pt x="-2369" y="10322"/>
                    <a:pt x="869" y="19085"/>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2" name="Google Shape;1132;p46"/>
            <p:cNvSpPr/>
            <p:nvPr/>
          </p:nvSpPr>
          <p:spPr>
            <a:xfrm>
              <a:off x="7642423" y="1976327"/>
              <a:ext cx="183342" cy="199298"/>
            </a:xfrm>
            <a:custGeom>
              <a:avLst/>
              <a:gdLst/>
              <a:ahLst/>
              <a:cxnLst/>
              <a:rect l="l" t="t" r="r" b="b"/>
              <a:pathLst>
                <a:path w="130261" h="141597" extrusionOk="0">
                  <a:moveTo>
                    <a:pt x="0" y="6819"/>
                  </a:moveTo>
                  <a:cubicBezTo>
                    <a:pt x="0" y="6819"/>
                    <a:pt x="182023" y="-45855"/>
                    <a:pt x="115729" y="141597"/>
                  </a:cubicBezTo>
                  <a:lnTo>
                    <a:pt x="86297" y="76065"/>
                  </a:lnTo>
                  <a:lnTo>
                    <a:pt x="0" y="6819"/>
                  </a:lnTo>
                  <a:close/>
                </a:path>
              </a:pathLst>
            </a:custGeom>
            <a:solidFill>
              <a:srgbClr val="4124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3" name="Google Shape;1133;p46"/>
            <p:cNvSpPr/>
            <p:nvPr/>
          </p:nvSpPr>
          <p:spPr>
            <a:xfrm>
              <a:off x="7510192" y="2082297"/>
              <a:ext cx="55837" cy="120792"/>
            </a:xfrm>
            <a:custGeom>
              <a:avLst/>
              <a:gdLst/>
              <a:ahLst/>
              <a:cxnLst/>
              <a:rect l="l" t="t" r="r" b="b"/>
              <a:pathLst>
                <a:path w="39671" h="85820" extrusionOk="0">
                  <a:moveTo>
                    <a:pt x="18431" y="3048"/>
                  </a:moveTo>
                  <a:cubicBezTo>
                    <a:pt x="18431" y="3048"/>
                    <a:pt x="-26337" y="23241"/>
                    <a:pt x="23670" y="85820"/>
                  </a:cubicBezTo>
                  <a:lnTo>
                    <a:pt x="39672" y="0"/>
                  </a:lnTo>
                  <a:lnTo>
                    <a:pt x="18431" y="3048"/>
                  </a:lnTo>
                  <a:close/>
                </a:path>
              </a:pathLst>
            </a:custGeom>
            <a:solidFill>
              <a:srgbClr val="4124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4" name="Google Shape;1134;p46"/>
            <p:cNvSpPr/>
            <p:nvPr/>
          </p:nvSpPr>
          <p:spPr>
            <a:xfrm>
              <a:off x="7517908" y="2184474"/>
              <a:ext cx="82833" cy="85324"/>
            </a:xfrm>
            <a:custGeom>
              <a:avLst/>
              <a:gdLst/>
              <a:ahLst/>
              <a:cxnLst/>
              <a:rect l="l" t="t" r="r" b="b"/>
              <a:pathLst>
                <a:path w="58851" h="60621" extrusionOk="0">
                  <a:moveTo>
                    <a:pt x="58286" y="24644"/>
                  </a:moveTo>
                  <a:cubicBezTo>
                    <a:pt x="61430" y="41122"/>
                    <a:pt x="51143" y="56933"/>
                    <a:pt x="35141" y="60077"/>
                  </a:cubicBezTo>
                  <a:cubicBezTo>
                    <a:pt x="19234" y="63220"/>
                    <a:pt x="3708" y="52457"/>
                    <a:pt x="565" y="35978"/>
                  </a:cubicBezTo>
                  <a:cubicBezTo>
                    <a:pt x="-2578" y="19500"/>
                    <a:pt x="7709" y="3689"/>
                    <a:pt x="23711" y="545"/>
                  </a:cubicBezTo>
                  <a:cubicBezTo>
                    <a:pt x="39617" y="-2598"/>
                    <a:pt x="55143" y="8165"/>
                    <a:pt x="58286" y="24644"/>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5" name="Google Shape;1135;p46"/>
            <p:cNvSpPr/>
            <p:nvPr/>
          </p:nvSpPr>
          <p:spPr>
            <a:xfrm>
              <a:off x="7646176" y="2247436"/>
              <a:ext cx="140197" cy="231804"/>
            </a:xfrm>
            <a:custGeom>
              <a:avLst/>
              <a:gdLst/>
              <a:ahLst/>
              <a:cxnLst/>
              <a:rect l="l" t="t" r="r" b="b"/>
              <a:pathLst>
                <a:path w="99607" h="164692" extrusionOk="0">
                  <a:moveTo>
                    <a:pt x="0" y="49054"/>
                  </a:moveTo>
                  <a:lnTo>
                    <a:pt x="9716" y="127445"/>
                  </a:lnTo>
                  <a:cubicBezTo>
                    <a:pt x="13049" y="154972"/>
                    <a:pt x="31337" y="167640"/>
                    <a:pt x="57531" y="164116"/>
                  </a:cubicBezTo>
                  <a:lnTo>
                    <a:pt x="57531" y="164116"/>
                  </a:lnTo>
                  <a:cubicBezTo>
                    <a:pt x="79915" y="161068"/>
                    <a:pt x="103156" y="147161"/>
                    <a:pt x="99155" y="123063"/>
                  </a:cubicBezTo>
                  <a:lnTo>
                    <a:pt x="87630" y="0"/>
                  </a:lnTo>
                  <a:lnTo>
                    <a:pt x="95" y="49054"/>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6" name="Google Shape;1136;p46"/>
            <p:cNvSpPr/>
            <p:nvPr/>
          </p:nvSpPr>
          <p:spPr>
            <a:xfrm>
              <a:off x="7644701" y="2247543"/>
              <a:ext cx="127583" cy="164257"/>
            </a:xfrm>
            <a:custGeom>
              <a:avLst/>
              <a:gdLst/>
              <a:ahLst/>
              <a:cxnLst/>
              <a:rect l="l" t="t" r="r" b="b"/>
              <a:pathLst>
                <a:path w="90645" h="116701" extrusionOk="0">
                  <a:moveTo>
                    <a:pt x="9334" y="116701"/>
                  </a:moveTo>
                  <a:cubicBezTo>
                    <a:pt x="9334" y="116701"/>
                    <a:pt x="97631" y="84697"/>
                    <a:pt x="90202" y="5544"/>
                  </a:cubicBezTo>
                  <a:cubicBezTo>
                    <a:pt x="88011" y="-17982"/>
                    <a:pt x="0" y="40977"/>
                    <a:pt x="0" y="40977"/>
                  </a:cubicBezTo>
                  <a:lnTo>
                    <a:pt x="9334" y="116701"/>
                  </a:lnTo>
                  <a:close/>
                </a:path>
              </a:pathLst>
            </a:custGeom>
            <a:solidFill>
              <a:srgbClr val="6848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7" name="Google Shape;1137;p46"/>
            <p:cNvSpPr/>
            <p:nvPr/>
          </p:nvSpPr>
          <p:spPr>
            <a:xfrm>
              <a:off x="7534905" y="2014710"/>
              <a:ext cx="263915" cy="345882"/>
            </a:xfrm>
            <a:custGeom>
              <a:avLst/>
              <a:gdLst/>
              <a:ahLst/>
              <a:cxnLst/>
              <a:rect l="l" t="t" r="r" b="b"/>
              <a:pathLst>
                <a:path w="187506" h="245742" extrusionOk="0">
                  <a:moveTo>
                    <a:pt x="105454" y="244529"/>
                  </a:moveTo>
                  <a:lnTo>
                    <a:pt x="105454" y="244529"/>
                  </a:lnTo>
                  <a:cubicBezTo>
                    <a:pt x="56781" y="253101"/>
                    <a:pt x="24205" y="214144"/>
                    <a:pt x="22015" y="194332"/>
                  </a:cubicBezTo>
                  <a:lnTo>
                    <a:pt x="1155" y="102130"/>
                  </a:lnTo>
                  <a:cubicBezTo>
                    <a:pt x="-6370" y="55077"/>
                    <a:pt x="23634" y="10595"/>
                    <a:pt x="68973" y="1641"/>
                  </a:cubicBezTo>
                  <a:lnTo>
                    <a:pt x="68973" y="1641"/>
                  </a:lnTo>
                  <a:cubicBezTo>
                    <a:pt x="115360" y="-7503"/>
                    <a:pt x="168604" y="22406"/>
                    <a:pt x="177748" y="70317"/>
                  </a:cubicBezTo>
                  <a:lnTo>
                    <a:pt x="186416" y="131753"/>
                  </a:lnTo>
                  <a:cubicBezTo>
                    <a:pt x="194322" y="187093"/>
                    <a:pt x="158413" y="234147"/>
                    <a:pt x="105358" y="244529"/>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8" name="Google Shape;1138;p46"/>
            <p:cNvSpPr/>
            <p:nvPr/>
          </p:nvSpPr>
          <p:spPr>
            <a:xfrm>
              <a:off x="7616552" y="2249045"/>
              <a:ext cx="15685" cy="25338"/>
            </a:xfrm>
            <a:custGeom>
              <a:avLst/>
              <a:gdLst/>
              <a:ahLst/>
              <a:cxnLst/>
              <a:rect l="l" t="t" r="r" b="b"/>
              <a:pathLst>
                <a:path w="11144" h="18002" extrusionOk="0">
                  <a:moveTo>
                    <a:pt x="0" y="0"/>
                  </a:moveTo>
                  <a:lnTo>
                    <a:pt x="286" y="18002"/>
                  </a:lnTo>
                  <a:lnTo>
                    <a:pt x="11144" y="17050"/>
                  </a:lnTo>
                </a:path>
              </a:pathLst>
            </a:custGeom>
            <a:noFill/>
            <a:ln w="9525" cap="rnd" cmpd="sng">
              <a:solidFill>
                <a:srgbClr val="1F232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39" name="Google Shape;1139;p46"/>
            <p:cNvSpPr/>
            <p:nvPr/>
          </p:nvSpPr>
          <p:spPr>
            <a:xfrm>
              <a:off x="7648823" y="2175457"/>
              <a:ext cx="52245" cy="18264"/>
            </a:xfrm>
            <a:custGeom>
              <a:avLst/>
              <a:gdLst/>
              <a:ahLst/>
              <a:cxnLst/>
              <a:rect l="l" t="t" r="r" b="b"/>
              <a:pathLst>
                <a:path w="37119" h="12976" extrusionOk="0">
                  <a:moveTo>
                    <a:pt x="17454" y="381"/>
                  </a:moveTo>
                  <a:cubicBezTo>
                    <a:pt x="17454" y="381"/>
                    <a:pt x="-739" y="1048"/>
                    <a:pt x="23" y="8668"/>
                  </a:cubicBezTo>
                  <a:cubicBezTo>
                    <a:pt x="23" y="8668"/>
                    <a:pt x="690" y="13812"/>
                    <a:pt x="16501" y="12859"/>
                  </a:cubicBezTo>
                  <a:cubicBezTo>
                    <a:pt x="32313" y="11907"/>
                    <a:pt x="36218" y="10287"/>
                    <a:pt x="37076" y="5239"/>
                  </a:cubicBezTo>
                  <a:cubicBezTo>
                    <a:pt x="37933" y="286"/>
                    <a:pt x="25931" y="-666"/>
                    <a:pt x="17454" y="381"/>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0" name="Google Shape;1140;p46"/>
            <p:cNvSpPr/>
            <p:nvPr/>
          </p:nvSpPr>
          <p:spPr>
            <a:xfrm>
              <a:off x="7551972" y="2187805"/>
              <a:ext cx="43331" cy="18659"/>
            </a:xfrm>
            <a:custGeom>
              <a:avLst/>
              <a:gdLst/>
              <a:ahLst/>
              <a:cxnLst/>
              <a:rect l="l" t="t" r="r" b="b"/>
              <a:pathLst>
                <a:path w="30786" h="13257" extrusionOk="0">
                  <a:moveTo>
                    <a:pt x="13983" y="845"/>
                  </a:moveTo>
                  <a:cubicBezTo>
                    <a:pt x="13983" y="845"/>
                    <a:pt x="28652" y="-2584"/>
                    <a:pt x="30747" y="4370"/>
                  </a:cubicBezTo>
                  <a:cubicBezTo>
                    <a:pt x="30747" y="4370"/>
                    <a:pt x="32081" y="9132"/>
                    <a:pt x="19222" y="11799"/>
                  </a:cubicBezTo>
                  <a:cubicBezTo>
                    <a:pt x="6363" y="14466"/>
                    <a:pt x="1886" y="13323"/>
                    <a:pt x="267" y="9608"/>
                  </a:cubicBezTo>
                  <a:cubicBezTo>
                    <a:pt x="-1638" y="5417"/>
                    <a:pt x="7030" y="1893"/>
                    <a:pt x="14078" y="941"/>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1" name="Google Shape;1141;p46"/>
            <p:cNvSpPr/>
            <p:nvPr/>
          </p:nvSpPr>
          <p:spPr>
            <a:xfrm>
              <a:off x="7571647" y="2228538"/>
              <a:ext cx="21319" cy="22116"/>
            </a:xfrm>
            <a:custGeom>
              <a:avLst/>
              <a:gdLst/>
              <a:ahLst/>
              <a:cxnLst/>
              <a:rect l="l" t="t" r="r" b="b"/>
              <a:pathLst>
                <a:path w="15147" h="15713" extrusionOk="0">
                  <a:moveTo>
                    <a:pt x="15051" y="6666"/>
                  </a:moveTo>
                  <a:cubicBezTo>
                    <a:pt x="15718" y="10952"/>
                    <a:pt x="12860" y="14953"/>
                    <a:pt x="8764" y="15620"/>
                  </a:cubicBezTo>
                  <a:cubicBezTo>
                    <a:pt x="4573" y="16286"/>
                    <a:pt x="668" y="13334"/>
                    <a:pt x="97" y="9047"/>
                  </a:cubicBezTo>
                  <a:cubicBezTo>
                    <a:pt x="-570" y="4761"/>
                    <a:pt x="2287" y="761"/>
                    <a:pt x="6383" y="94"/>
                  </a:cubicBezTo>
                  <a:cubicBezTo>
                    <a:pt x="10574" y="-573"/>
                    <a:pt x="14384" y="2380"/>
                    <a:pt x="15051" y="6666"/>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2" name="Google Shape;1142;p46"/>
            <p:cNvSpPr/>
            <p:nvPr/>
          </p:nvSpPr>
          <p:spPr>
            <a:xfrm>
              <a:off x="7664269" y="2213928"/>
              <a:ext cx="21319" cy="22116"/>
            </a:xfrm>
            <a:custGeom>
              <a:avLst/>
              <a:gdLst/>
              <a:ahLst/>
              <a:cxnLst/>
              <a:rect l="l" t="t" r="r" b="b"/>
              <a:pathLst>
                <a:path w="15147" h="15713" extrusionOk="0">
                  <a:moveTo>
                    <a:pt x="15051" y="6666"/>
                  </a:moveTo>
                  <a:cubicBezTo>
                    <a:pt x="15718" y="10952"/>
                    <a:pt x="12860" y="14953"/>
                    <a:pt x="8764" y="15620"/>
                  </a:cubicBezTo>
                  <a:cubicBezTo>
                    <a:pt x="4573" y="16286"/>
                    <a:pt x="668" y="13334"/>
                    <a:pt x="97" y="9047"/>
                  </a:cubicBezTo>
                  <a:cubicBezTo>
                    <a:pt x="-570" y="4761"/>
                    <a:pt x="2287" y="761"/>
                    <a:pt x="6383" y="94"/>
                  </a:cubicBezTo>
                  <a:cubicBezTo>
                    <a:pt x="10574" y="-573"/>
                    <a:pt x="14479" y="2380"/>
                    <a:pt x="15051" y="6666"/>
                  </a:cubicBezTo>
                  <a:close/>
                </a:path>
              </a:pathLst>
            </a:custGeom>
            <a:solidFill>
              <a:srgbClr val="1F23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3" name="Google Shape;1143;p46"/>
            <p:cNvSpPr/>
            <p:nvPr/>
          </p:nvSpPr>
          <p:spPr>
            <a:xfrm>
              <a:off x="7616418" y="2286309"/>
              <a:ext cx="65422" cy="22924"/>
            </a:xfrm>
            <a:custGeom>
              <a:avLst/>
              <a:gdLst/>
              <a:ahLst/>
              <a:cxnLst/>
              <a:rect l="l" t="t" r="r" b="b"/>
              <a:pathLst>
                <a:path w="46481" h="16287" extrusionOk="0">
                  <a:moveTo>
                    <a:pt x="0" y="5144"/>
                  </a:moveTo>
                  <a:lnTo>
                    <a:pt x="46482" y="0"/>
                  </a:lnTo>
                  <a:cubicBezTo>
                    <a:pt x="46482" y="0"/>
                    <a:pt x="45053" y="16288"/>
                    <a:pt x="20860" y="16288"/>
                  </a:cubicBezTo>
                  <a:cubicBezTo>
                    <a:pt x="5143" y="16288"/>
                    <a:pt x="95" y="5144"/>
                    <a:pt x="95" y="51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4" name="Google Shape;1144;p46"/>
            <p:cNvSpPr/>
            <p:nvPr/>
          </p:nvSpPr>
          <p:spPr>
            <a:xfrm>
              <a:off x="7492699" y="1985923"/>
              <a:ext cx="318134" cy="210749"/>
            </a:xfrm>
            <a:custGeom>
              <a:avLst/>
              <a:gdLst/>
              <a:ahLst/>
              <a:cxnLst/>
              <a:rect l="l" t="t" r="r" b="b"/>
              <a:pathLst>
                <a:path w="226028" h="149733" extrusionOk="0">
                  <a:moveTo>
                    <a:pt x="226028" y="65532"/>
                  </a:moveTo>
                  <a:lnTo>
                    <a:pt x="222123" y="134779"/>
                  </a:lnTo>
                  <a:lnTo>
                    <a:pt x="208693" y="149733"/>
                  </a:lnTo>
                  <a:lnTo>
                    <a:pt x="208693" y="149733"/>
                  </a:lnTo>
                  <a:cubicBezTo>
                    <a:pt x="198311" y="146209"/>
                    <a:pt x="184976" y="146399"/>
                    <a:pt x="176403" y="134779"/>
                  </a:cubicBezTo>
                  <a:cubicBezTo>
                    <a:pt x="170117" y="126206"/>
                    <a:pt x="163735" y="110109"/>
                    <a:pt x="163544" y="99346"/>
                  </a:cubicBezTo>
                  <a:lnTo>
                    <a:pt x="163259" y="84487"/>
                  </a:lnTo>
                  <a:lnTo>
                    <a:pt x="126778" y="111443"/>
                  </a:lnTo>
                  <a:cubicBezTo>
                    <a:pt x="121063" y="98108"/>
                    <a:pt x="114586" y="80391"/>
                    <a:pt x="114586" y="80391"/>
                  </a:cubicBezTo>
                  <a:cubicBezTo>
                    <a:pt x="114586" y="80391"/>
                    <a:pt x="105918" y="80963"/>
                    <a:pt x="94012" y="109919"/>
                  </a:cubicBezTo>
                  <a:cubicBezTo>
                    <a:pt x="94012" y="109919"/>
                    <a:pt x="-95" y="138303"/>
                    <a:pt x="0" y="80963"/>
                  </a:cubicBezTo>
                  <a:cubicBezTo>
                    <a:pt x="0" y="20383"/>
                    <a:pt x="106394" y="0"/>
                    <a:pt x="106394" y="0"/>
                  </a:cubicBezTo>
                  <a:lnTo>
                    <a:pt x="197930" y="31242"/>
                  </a:lnTo>
                  <a:lnTo>
                    <a:pt x="226028" y="65627"/>
                  </a:lnTo>
                  <a:close/>
                </a:path>
              </a:pathLst>
            </a:custGeom>
            <a:solidFill>
              <a:srgbClr val="4124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5" name="Google Shape;1145;p46"/>
            <p:cNvSpPr/>
            <p:nvPr/>
          </p:nvSpPr>
          <p:spPr>
            <a:xfrm>
              <a:off x="7766610" y="2162859"/>
              <a:ext cx="89288" cy="92098"/>
            </a:xfrm>
            <a:custGeom>
              <a:avLst/>
              <a:gdLst/>
              <a:ahLst/>
              <a:cxnLst/>
              <a:rect l="l" t="t" r="r" b="b"/>
              <a:pathLst>
                <a:path w="63437" h="65434" extrusionOk="0">
                  <a:moveTo>
                    <a:pt x="62818" y="26574"/>
                  </a:moveTo>
                  <a:cubicBezTo>
                    <a:pt x="66247" y="44290"/>
                    <a:pt x="55103" y="61435"/>
                    <a:pt x="37862" y="64864"/>
                  </a:cubicBezTo>
                  <a:cubicBezTo>
                    <a:pt x="20717" y="68198"/>
                    <a:pt x="3953" y="56577"/>
                    <a:pt x="620" y="38861"/>
                  </a:cubicBezTo>
                  <a:cubicBezTo>
                    <a:pt x="-2809" y="21144"/>
                    <a:pt x="8335" y="3999"/>
                    <a:pt x="25575" y="570"/>
                  </a:cubicBezTo>
                  <a:cubicBezTo>
                    <a:pt x="42720" y="-2763"/>
                    <a:pt x="59484" y="8857"/>
                    <a:pt x="62818" y="26574"/>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6" name="Google Shape;1146;p46"/>
            <p:cNvSpPr/>
            <p:nvPr/>
          </p:nvSpPr>
          <p:spPr>
            <a:xfrm>
              <a:off x="7798062" y="2191675"/>
              <a:ext cx="25587" cy="33649"/>
            </a:xfrm>
            <a:custGeom>
              <a:avLst/>
              <a:gdLst/>
              <a:ahLst/>
              <a:cxnLst/>
              <a:rect l="l" t="t" r="r" b="b"/>
              <a:pathLst>
                <a:path w="18179" h="23907" extrusionOk="0">
                  <a:moveTo>
                    <a:pt x="368" y="23908"/>
                  </a:moveTo>
                  <a:cubicBezTo>
                    <a:pt x="368" y="23908"/>
                    <a:pt x="-4109" y="571"/>
                    <a:pt x="18179" y="0"/>
                  </a:cubicBezTo>
                </a:path>
              </a:pathLst>
            </a:custGeom>
            <a:noFill/>
            <a:ln w="9525" cap="rnd" cmpd="sng">
              <a:solidFill>
                <a:srgbClr val="1F232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7" name="Google Shape;1147;p46"/>
            <p:cNvSpPr/>
            <p:nvPr/>
          </p:nvSpPr>
          <p:spPr>
            <a:xfrm>
              <a:off x="7629123" y="2414855"/>
              <a:ext cx="207824" cy="98267"/>
            </a:xfrm>
            <a:custGeom>
              <a:avLst/>
              <a:gdLst/>
              <a:ahLst/>
              <a:cxnLst/>
              <a:rect l="l" t="t" r="r" b="b"/>
              <a:pathLst>
                <a:path w="147655" h="69817" extrusionOk="0">
                  <a:moveTo>
                    <a:pt x="2212" y="17717"/>
                  </a:moveTo>
                  <a:lnTo>
                    <a:pt x="40312" y="0"/>
                  </a:lnTo>
                  <a:lnTo>
                    <a:pt x="107463" y="1905"/>
                  </a:lnTo>
                  <a:lnTo>
                    <a:pt x="146897" y="7429"/>
                  </a:lnTo>
                  <a:cubicBezTo>
                    <a:pt x="146897" y="7429"/>
                    <a:pt x="161565" y="66484"/>
                    <a:pt x="61934" y="69723"/>
                  </a:cubicBezTo>
                  <a:cubicBezTo>
                    <a:pt x="-17695" y="72390"/>
                    <a:pt x="2212" y="17717"/>
                    <a:pt x="2212" y="17717"/>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8" name="Google Shape;1148;p46"/>
            <p:cNvSpPr/>
            <p:nvPr/>
          </p:nvSpPr>
          <p:spPr>
            <a:xfrm rot="10800000">
              <a:off x="6780590" y="2205449"/>
              <a:ext cx="490943" cy="193588"/>
            </a:xfrm>
            <a:custGeom>
              <a:avLst/>
              <a:gdLst/>
              <a:ahLst/>
              <a:cxnLst/>
              <a:rect l="l" t="t" r="r" b="b"/>
              <a:pathLst>
                <a:path w="348805" h="137540" extrusionOk="0">
                  <a:moveTo>
                    <a:pt x="332804" y="0"/>
                  </a:moveTo>
                  <a:cubicBezTo>
                    <a:pt x="341641" y="0"/>
                    <a:pt x="348806" y="7164"/>
                    <a:pt x="348806" y="16002"/>
                  </a:cubicBezTo>
                  <a:lnTo>
                    <a:pt x="348806" y="121539"/>
                  </a:lnTo>
                  <a:cubicBezTo>
                    <a:pt x="348806" y="130377"/>
                    <a:pt x="341641" y="137541"/>
                    <a:pt x="332804" y="137541"/>
                  </a:cubicBezTo>
                  <a:lnTo>
                    <a:pt x="16002" y="137541"/>
                  </a:lnTo>
                  <a:cubicBezTo>
                    <a:pt x="7164" y="137541"/>
                    <a:pt x="0" y="130377"/>
                    <a:pt x="0" y="121539"/>
                  </a:cubicBezTo>
                  <a:lnTo>
                    <a:pt x="0" y="16002"/>
                  </a:lnTo>
                  <a:cubicBezTo>
                    <a:pt x="0" y="7164"/>
                    <a:pt x="7164" y="0"/>
                    <a:pt x="1600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49" name="Google Shape;1149;p46"/>
            <p:cNvSpPr/>
            <p:nvPr/>
          </p:nvSpPr>
          <p:spPr>
            <a:xfrm>
              <a:off x="6858957" y="2279741"/>
              <a:ext cx="326312" cy="13406"/>
            </a:xfrm>
            <a:custGeom>
              <a:avLst/>
              <a:gdLst/>
              <a:ahLst/>
              <a:cxnLst/>
              <a:rect l="l" t="t" r="r" b="b"/>
              <a:pathLst>
                <a:path w="231838" h="9525" extrusionOk="0">
                  <a:moveTo>
                    <a:pt x="231839" y="0"/>
                  </a:moveTo>
                  <a:lnTo>
                    <a:pt x="0" y="0"/>
                  </a:lnTo>
                </a:path>
              </a:pathLst>
            </a:custGeom>
            <a:solidFill>
              <a:schemeClr val="dk1"/>
            </a:solidFill>
            <a:ln w="102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50" name="Google Shape;1150;p46"/>
            <p:cNvSpPr/>
            <p:nvPr/>
          </p:nvSpPr>
          <p:spPr>
            <a:xfrm>
              <a:off x="6860163" y="2331213"/>
              <a:ext cx="111675" cy="13406"/>
            </a:xfrm>
            <a:custGeom>
              <a:avLst/>
              <a:gdLst/>
              <a:ahLst/>
              <a:cxnLst/>
              <a:rect l="l" t="t" r="r" b="b"/>
              <a:pathLst>
                <a:path w="79343" h="9525" extrusionOk="0">
                  <a:moveTo>
                    <a:pt x="79343" y="0"/>
                  </a:moveTo>
                  <a:lnTo>
                    <a:pt x="0" y="0"/>
                  </a:lnTo>
                </a:path>
              </a:pathLst>
            </a:custGeom>
            <a:solidFill>
              <a:schemeClr val="dk1"/>
            </a:solidFill>
            <a:ln w="102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1151" name="Google Shape;1151;p46"/>
            <p:cNvSpPr/>
            <p:nvPr/>
          </p:nvSpPr>
          <p:spPr>
            <a:xfrm>
              <a:off x="7090980" y="2373302"/>
              <a:ext cx="111675" cy="87544"/>
            </a:xfrm>
            <a:custGeom>
              <a:avLst/>
              <a:gdLst/>
              <a:ahLst/>
              <a:cxnLst/>
              <a:rect l="l" t="t" r="r" b="b"/>
              <a:pathLst>
                <a:path w="79343" h="62198" extrusionOk="0">
                  <a:moveTo>
                    <a:pt x="79343" y="0"/>
                  </a:moveTo>
                  <a:lnTo>
                    <a:pt x="79343" y="62198"/>
                  </a:lnTo>
                  <a:lnTo>
                    <a:pt x="0" y="0"/>
                  </a:lnTo>
                  <a:lnTo>
                    <a:pt x="7934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Recursos</a:t>
            </a:r>
            <a:endParaRPr lang="en-US" dirty="0"/>
          </a:p>
        </p:txBody>
      </p:sp>
      <p:sp>
        <p:nvSpPr>
          <p:cNvPr id="1157" name="Google Shape;1157;p47"/>
          <p:cNvSpPr txBox="1">
            <a:spLocks noGrp="1"/>
          </p:cNvSpPr>
          <p:nvPr>
            <p:ph type="subTitle" idx="4294967295"/>
          </p:nvPr>
        </p:nvSpPr>
        <p:spPr>
          <a:xfrm>
            <a:off x="715100" y="1324425"/>
            <a:ext cx="7713900" cy="22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Você</a:t>
            </a:r>
            <a:r>
              <a:rPr lang="en-US" dirty="0"/>
              <a:t> </a:t>
            </a:r>
            <a:r>
              <a:rPr lang="en-US" dirty="0" err="1"/>
              <a:t>gostou</a:t>
            </a:r>
            <a:r>
              <a:rPr lang="en-US" dirty="0"/>
              <a:t> dos </a:t>
            </a:r>
            <a:r>
              <a:rPr lang="en-US" dirty="0" err="1"/>
              <a:t>recursos</a:t>
            </a:r>
            <a:r>
              <a:rPr lang="en-US" dirty="0"/>
              <a:t> </a:t>
            </a:r>
            <a:r>
              <a:rPr lang="en-US" dirty="0" err="1"/>
              <a:t>usados</a:t>
            </a:r>
            <a:r>
              <a:rPr lang="en-US" dirty="0"/>
              <a:t> no </a:t>
            </a:r>
            <a:r>
              <a:rPr lang="en-US" dirty="0" err="1"/>
              <a:t>modelo</a:t>
            </a:r>
            <a:r>
              <a:rPr lang="en-US" dirty="0"/>
              <a:t>? </a:t>
            </a:r>
            <a:r>
              <a:rPr lang="en-US" dirty="0" err="1"/>
              <a:t>Obtenha-os</a:t>
            </a:r>
            <a:r>
              <a:rPr lang="en-US" dirty="0"/>
              <a:t> </a:t>
            </a:r>
            <a:r>
              <a:rPr lang="en-US" dirty="0" err="1"/>
              <a:t>nestes</a:t>
            </a:r>
            <a:r>
              <a:rPr lang="en-US" dirty="0"/>
              <a:t> sites:</a:t>
            </a:r>
          </a:p>
          <a:p>
            <a:pPr marL="0" lvl="0" indent="0" algn="l" rtl="0">
              <a:spcBef>
                <a:spcPts val="1000"/>
              </a:spcBef>
              <a:spcAft>
                <a:spcPts val="0"/>
              </a:spcAft>
              <a:buNone/>
            </a:pPr>
            <a:r>
              <a:rPr lang="en-US" b="1" dirty="0"/>
              <a:t>Fotos</a:t>
            </a:r>
          </a:p>
          <a:p>
            <a:pPr marL="457200" lvl="0" indent="-304800" algn="l" rtl="0">
              <a:spcBef>
                <a:spcPts val="1000"/>
              </a:spcBef>
              <a:spcAft>
                <a:spcPts val="0"/>
              </a:spcAft>
              <a:buSzPts val="1200"/>
              <a:buChar char="●"/>
            </a:pPr>
            <a:r>
              <a:rPr lang="en-US" u="sng" dirty="0">
                <a:solidFill>
                  <a:schemeClr val="hlink"/>
                </a:solidFill>
                <a:hlinkClick r:id="rId3"/>
              </a:rPr>
              <a:t>Business people talking</a:t>
            </a:r>
            <a:endParaRPr lang="en-US" dirty="0"/>
          </a:p>
          <a:p>
            <a:pPr marL="457200" lvl="0" indent="-304800" algn="l" rtl="0">
              <a:spcBef>
                <a:spcPts val="0"/>
              </a:spcBef>
              <a:spcAft>
                <a:spcPts val="0"/>
              </a:spcAft>
              <a:buSzPts val="1200"/>
              <a:buChar char="●"/>
            </a:pPr>
            <a:r>
              <a:rPr lang="en-US" u="sng" dirty="0">
                <a:solidFill>
                  <a:schemeClr val="hlink"/>
                </a:solidFill>
                <a:hlinkClick r:id="rId4"/>
              </a:rPr>
              <a:t>Business woman at desk</a:t>
            </a:r>
            <a:endParaRPr lang="en-US" dirty="0"/>
          </a:p>
          <a:p>
            <a:pPr marL="457200" lvl="0" indent="-304800" algn="l" rtl="0">
              <a:spcBef>
                <a:spcPts val="0"/>
              </a:spcBef>
              <a:spcAft>
                <a:spcPts val="0"/>
              </a:spcAft>
              <a:buSzPts val="1200"/>
              <a:buChar char="●"/>
            </a:pPr>
            <a:r>
              <a:rPr lang="en-US" u="sng" dirty="0">
                <a:solidFill>
                  <a:schemeClr val="hlink"/>
                </a:solidFill>
                <a:hlinkClick r:id="rId5"/>
              </a:rPr>
              <a:t>Business man</a:t>
            </a:r>
            <a:endParaRPr lang="en-US" dirty="0"/>
          </a:p>
          <a:p>
            <a:pPr marL="0" lvl="0" indent="0" algn="l" rtl="0">
              <a:spcBef>
                <a:spcPts val="1600"/>
              </a:spcBef>
              <a:spcAft>
                <a:spcPts val="0"/>
              </a:spcAft>
              <a:buNone/>
            </a:pPr>
            <a:r>
              <a:rPr lang="en-US" b="1" dirty="0" err="1"/>
              <a:t>Vetores</a:t>
            </a:r>
            <a:endParaRPr lang="en-US" b="1" dirty="0"/>
          </a:p>
          <a:p>
            <a:pPr marL="457200" lvl="0" indent="-304800" algn="l" rtl="0">
              <a:spcBef>
                <a:spcPts val="1000"/>
              </a:spcBef>
              <a:spcAft>
                <a:spcPts val="0"/>
              </a:spcAft>
              <a:buSzPts val="1200"/>
              <a:buChar char="●"/>
            </a:pPr>
            <a:r>
              <a:rPr lang="en-US" u="sng" dirty="0">
                <a:hlinkClick r:id="rId6"/>
              </a:rPr>
              <a:t>Flat design advertising agency instagram posts</a:t>
            </a:r>
            <a:endParaRPr lang="en-US" dirty="0"/>
          </a:p>
          <a:p>
            <a:pPr marL="457200" lvl="0" indent="-304800" algn="l" rtl="0">
              <a:spcBef>
                <a:spcPts val="0"/>
              </a:spcBef>
              <a:spcAft>
                <a:spcPts val="0"/>
              </a:spcAft>
              <a:buSzPts val="1200"/>
              <a:buChar char="●"/>
            </a:pPr>
            <a:r>
              <a:rPr lang="en-US" u="sng" dirty="0">
                <a:hlinkClick r:id="rId7"/>
              </a:rPr>
              <a:t>Flat design advertising agency annual report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1"/>
        <p:cNvGrpSpPr/>
        <p:nvPr/>
      </p:nvGrpSpPr>
      <p:grpSpPr>
        <a:xfrm>
          <a:off x="0" y="0"/>
          <a:ext cx="0" cy="0"/>
          <a:chOff x="0" y="0"/>
          <a:chExt cx="0" cy="0"/>
        </a:xfrm>
      </p:grpSpPr>
      <p:sp>
        <p:nvSpPr>
          <p:cNvPr id="1162" name="Google Shape;1162;p4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Instructions for use</a:t>
            </a:r>
          </a:p>
        </p:txBody>
      </p:sp>
      <p:sp>
        <p:nvSpPr>
          <p:cNvPr id="1163" name="Google Shape;1163;p48"/>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US" sz="1100" dirty="0">
                <a:solidFill>
                  <a:schemeClr val="lt1"/>
                </a:solidFill>
              </a:rPr>
              <a:t>If you have a free account, in order to use this template, you must credit </a:t>
            </a:r>
            <a:r>
              <a:rPr lang="en-US" sz="1100" b="1" u="sng" dirty="0">
                <a:solidFill>
                  <a:schemeClr val="dk2"/>
                </a:solidFill>
                <a:hlinkClick r:id="rId3">
                  <a:extLst>
                    <a:ext uri="{A12FA001-AC4F-418D-AE19-62706E023703}">
                      <ahyp:hlinkClr xmlns:ahyp="http://schemas.microsoft.com/office/drawing/2018/hyperlinkcolor" val="tx"/>
                    </a:ext>
                  </a:extLst>
                </a:hlinkClick>
              </a:rPr>
              <a:t>Slidesgo</a:t>
            </a:r>
            <a:r>
              <a:rPr lang="en-US" sz="1100" b="1" dirty="0">
                <a:solidFill>
                  <a:schemeClr val="dk2"/>
                </a:solidFill>
              </a:rPr>
              <a:t> </a:t>
            </a:r>
            <a:r>
              <a:rPr lang="en-US" sz="1100" dirty="0">
                <a:solidFill>
                  <a:schemeClr val="lt1"/>
                </a:solidFill>
              </a:rPr>
              <a:t>by keeping the </a:t>
            </a:r>
            <a:r>
              <a:rPr lang="en-US" sz="1100" b="1" u="sng" dirty="0">
                <a:solidFill>
                  <a:schemeClr val="hlink"/>
                </a:solidFill>
                <a:hlinkClick r:id="rId4" action="ppaction://hlinksldjump"/>
              </a:rPr>
              <a:t>Thanks</a:t>
            </a:r>
            <a:r>
              <a:rPr lang="en-US" sz="1100" b="1" dirty="0">
                <a:solidFill>
                  <a:schemeClr val="dk2"/>
                </a:solidFill>
              </a:rPr>
              <a:t> </a:t>
            </a:r>
            <a:r>
              <a:rPr lang="en-US" sz="1100" dirty="0">
                <a:solidFill>
                  <a:schemeClr val="lt1"/>
                </a:solidFill>
              </a:rPr>
              <a:t>slide. Please refer to the next slide to read the instructions for premium users.</a:t>
            </a:r>
          </a:p>
          <a:p>
            <a:pPr marL="0" lvl="0" indent="0" algn="l" rtl="0">
              <a:lnSpc>
                <a:spcPct val="100000"/>
              </a:lnSpc>
              <a:spcBef>
                <a:spcPts val="1000"/>
              </a:spcBef>
              <a:spcAft>
                <a:spcPts val="0"/>
              </a:spcAft>
              <a:buClr>
                <a:srgbClr val="000000"/>
              </a:buClr>
              <a:buSzPts val="1100"/>
              <a:buFont typeface="Arial"/>
              <a:buNone/>
            </a:pPr>
            <a:r>
              <a:rPr lang="en-US" sz="1100" b="1" dirty="0">
                <a:solidFill>
                  <a:schemeClr val="dk2"/>
                </a:solidFill>
              </a:rPr>
              <a:t>As a Free user, you are allowed to:</a:t>
            </a:r>
          </a:p>
          <a:p>
            <a:pPr marL="457200" lvl="0" indent="-298450" algn="l" rtl="0">
              <a:lnSpc>
                <a:spcPct val="100000"/>
              </a:lnSpc>
              <a:spcBef>
                <a:spcPts val="400"/>
              </a:spcBef>
              <a:spcAft>
                <a:spcPts val="0"/>
              </a:spcAft>
              <a:buClr>
                <a:schemeClr val="lt1"/>
              </a:buClr>
              <a:buSzPts val="1100"/>
              <a:buChar char="●"/>
            </a:pPr>
            <a:r>
              <a:rPr lang="en-US" sz="1100" dirty="0">
                <a:solidFill>
                  <a:schemeClr val="lt1"/>
                </a:solidFill>
              </a:rPr>
              <a:t>Modify this template.</a:t>
            </a:r>
          </a:p>
          <a:p>
            <a:pPr marL="457200" lvl="0" indent="-298450" algn="l" rtl="0">
              <a:lnSpc>
                <a:spcPct val="100000"/>
              </a:lnSpc>
              <a:spcBef>
                <a:spcPts val="0"/>
              </a:spcBef>
              <a:spcAft>
                <a:spcPts val="0"/>
              </a:spcAft>
              <a:buClr>
                <a:schemeClr val="lt1"/>
              </a:buClr>
              <a:buSzPts val="1100"/>
              <a:buChar char="●"/>
            </a:pPr>
            <a:r>
              <a:rPr lang="en-US" sz="1100" dirty="0">
                <a:solidFill>
                  <a:schemeClr val="lt1"/>
                </a:solidFill>
              </a:rPr>
              <a:t>Use it for both personal and commercial projects.</a:t>
            </a:r>
          </a:p>
          <a:p>
            <a:pPr marL="0" lvl="0" indent="0" algn="l" rtl="0">
              <a:lnSpc>
                <a:spcPct val="100000"/>
              </a:lnSpc>
              <a:spcBef>
                <a:spcPts val="1400"/>
              </a:spcBef>
              <a:spcAft>
                <a:spcPts val="0"/>
              </a:spcAft>
              <a:buClr>
                <a:srgbClr val="000000"/>
              </a:buClr>
              <a:buSzPts val="1100"/>
              <a:buFont typeface="Arial"/>
              <a:buNone/>
            </a:pPr>
            <a:r>
              <a:rPr lang="en-US" sz="1100" b="1" dirty="0">
                <a:solidFill>
                  <a:schemeClr val="dk2"/>
                </a:solidFill>
              </a:rPr>
              <a:t>You are not allowed to:</a:t>
            </a:r>
          </a:p>
          <a:p>
            <a:pPr marL="457200" lvl="0" indent="-298450" algn="l" rtl="0">
              <a:lnSpc>
                <a:spcPct val="100000"/>
              </a:lnSpc>
              <a:spcBef>
                <a:spcPts val="0"/>
              </a:spcBef>
              <a:spcAft>
                <a:spcPts val="0"/>
              </a:spcAft>
              <a:buClr>
                <a:schemeClr val="lt1"/>
              </a:buClr>
              <a:buSzPts val="1100"/>
              <a:buChar char="●"/>
            </a:pPr>
            <a:r>
              <a:rPr lang="en-US" sz="1100" dirty="0">
                <a:solidFill>
                  <a:schemeClr val="lt1"/>
                </a:solidFill>
              </a:rPr>
              <a:t>Sublicense, sell or rent any of </a:t>
            </a:r>
            <a:r>
              <a:rPr lang="en-US" sz="1100" dirty="0" err="1">
                <a:solidFill>
                  <a:schemeClr val="lt1"/>
                </a:solidFill>
              </a:rPr>
              <a:t>Slidesgo</a:t>
            </a:r>
            <a:r>
              <a:rPr lang="en-US" sz="1100" dirty="0">
                <a:solidFill>
                  <a:schemeClr val="lt1"/>
                </a:solidFill>
              </a:rPr>
              <a:t> Content (or a modified version of </a:t>
            </a:r>
            <a:r>
              <a:rPr lang="en-US" sz="1100" dirty="0" err="1">
                <a:solidFill>
                  <a:schemeClr val="lt1"/>
                </a:solidFill>
              </a:rPr>
              <a:t>Slidesgo</a:t>
            </a:r>
            <a:r>
              <a:rPr lang="en-US" sz="1100" dirty="0">
                <a:solidFill>
                  <a:schemeClr val="lt1"/>
                </a:solidFill>
              </a:rPr>
              <a:t> Content).</a:t>
            </a:r>
          </a:p>
          <a:p>
            <a:pPr marL="457200" lvl="0" indent="-298450" algn="l" rtl="0">
              <a:lnSpc>
                <a:spcPct val="100000"/>
              </a:lnSpc>
              <a:spcBef>
                <a:spcPts val="0"/>
              </a:spcBef>
              <a:spcAft>
                <a:spcPts val="0"/>
              </a:spcAft>
              <a:buClr>
                <a:schemeClr val="lt1"/>
              </a:buClr>
              <a:buSzPts val="1100"/>
              <a:buChar char="●"/>
            </a:pPr>
            <a:r>
              <a:rPr lang="en-US" sz="1100" dirty="0">
                <a:solidFill>
                  <a:schemeClr val="lt1"/>
                </a:solidFill>
              </a:rPr>
              <a:t>Distribute </a:t>
            </a:r>
            <a:r>
              <a:rPr lang="en-US" sz="1100" dirty="0" err="1">
                <a:solidFill>
                  <a:schemeClr val="lt1"/>
                </a:solidFill>
              </a:rPr>
              <a:t>Slidesgo</a:t>
            </a:r>
            <a:r>
              <a:rPr lang="en-US" sz="1100" dirty="0">
                <a:solidFill>
                  <a:schemeClr val="lt1"/>
                </a:solidFill>
              </a:rPr>
              <a:t> Content unless it has been expressly authorized by </a:t>
            </a:r>
            <a:r>
              <a:rPr lang="en-US" sz="1100" dirty="0" err="1">
                <a:solidFill>
                  <a:schemeClr val="lt1"/>
                </a:solidFill>
              </a:rPr>
              <a:t>Slidesgo</a:t>
            </a:r>
            <a:r>
              <a:rPr lang="en-US" sz="1100" dirty="0">
                <a:solidFill>
                  <a:schemeClr val="lt1"/>
                </a:solidFill>
              </a:rPr>
              <a:t>.</a:t>
            </a:r>
          </a:p>
          <a:p>
            <a:pPr marL="457200" lvl="0" indent="-298450" algn="l" rtl="0">
              <a:lnSpc>
                <a:spcPct val="100000"/>
              </a:lnSpc>
              <a:spcBef>
                <a:spcPts val="0"/>
              </a:spcBef>
              <a:spcAft>
                <a:spcPts val="0"/>
              </a:spcAft>
              <a:buClr>
                <a:schemeClr val="lt1"/>
              </a:buClr>
              <a:buSzPts val="1100"/>
              <a:buChar char="●"/>
            </a:pPr>
            <a:r>
              <a:rPr lang="en-US" sz="1100" dirty="0">
                <a:solidFill>
                  <a:schemeClr val="lt1"/>
                </a:solidFill>
              </a:rPr>
              <a:t>Include </a:t>
            </a:r>
            <a:r>
              <a:rPr lang="en-US" sz="1100" dirty="0" err="1">
                <a:solidFill>
                  <a:schemeClr val="lt1"/>
                </a:solidFill>
              </a:rPr>
              <a:t>Slidesgo</a:t>
            </a:r>
            <a:r>
              <a:rPr lang="en-US" sz="1100" dirty="0">
                <a:solidFill>
                  <a:schemeClr val="lt1"/>
                </a:solidFill>
              </a:rPr>
              <a:t> Content in an online or offline database or file.</a:t>
            </a:r>
          </a:p>
          <a:p>
            <a:pPr marL="457200" lvl="0" indent="-298450" algn="l" rtl="0">
              <a:lnSpc>
                <a:spcPct val="100000"/>
              </a:lnSpc>
              <a:spcBef>
                <a:spcPts val="0"/>
              </a:spcBef>
              <a:spcAft>
                <a:spcPts val="0"/>
              </a:spcAft>
              <a:buClr>
                <a:schemeClr val="lt1"/>
              </a:buClr>
              <a:buSzPts val="1100"/>
              <a:buChar char="●"/>
            </a:pPr>
            <a:r>
              <a:rPr lang="en-US" sz="1100" dirty="0">
                <a:solidFill>
                  <a:schemeClr val="lt1"/>
                </a:solidFill>
              </a:rPr>
              <a:t>Offer </a:t>
            </a:r>
            <a:r>
              <a:rPr lang="en-US" sz="1100" dirty="0" err="1">
                <a:solidFill>
                  <a:schemeClr val="lt1"/>
                </a:solidFill>
              </a:rPr>
              <a:t>Slidesgo</a:t>
            </a:r>
            <a:r>
              <a:rPr lang="en-US" sz="1100" dirty="0">
                <a:solidFill>
                  <a:schemeClr val="lt1"/>
                </a:solidFill>
              </a:rPr>
              <a:t> templates (or modified versions of </a:t>
            </a:r>
            <a:r>
              <a:rPr lang="en-US" sz="1100" dirty="0" err="1">
                <a:solidFill>
                  <a:schemeClr val="lt1"/>
                </a:solidFill>
              </a:rPr>
              <a:t>Slidesgo</a:t>
            </a:r>
            <a:r>
              <a:rPr lang="en-US" sz="1100" dirty="0">
                <a:solidFill>
                  <a:schemeClr val="lt1"/>
                </a:solidFill>
              </a:rPr>
              <a:t> templates) for download.</a:t>
            </a:r>
          </a:p>
          <a:p>
            <a:pPr marL="457200" lvl="0" indent="-298450" algn="l" rtl="0">
              <a:lnSpc>
                <a:spcPct val="100000"/>
              </a:lnSpc>
              <a:spcBef>
                <a:spcPts val="0"/>
              </a:spcBef>
              <a:spcAft>
                <a:spcPts val="0"/>
              </a:spcAft>
              <a:buClr>
                <a:schemeClr val="lt1"/>
              </a:buClr>
              <a:buSzPts val="1100"/>
              <a:buChar char="●"/>
            </a:pPr>
            <a:r>
              <a:rPr lang="en-US" sz="1100" dirty="0">
                <a:solidFill>
                  <a:schemeClr val="lt1"/>
                </a:solidFill>
              </a:rPr>
              <a:t>Acquire the copyright of </a:t>
            </a:r>
            <a:r>
              <a:rPr lang="en-US" sz="1100" dirty="0" err="1">
                <a:solidFill>
                  <a:schemeClr val="lt1"/>
                </a:solidFill>
              </a:rPr>
              <a:t>Slidesgo</a:t>
            </a:r>
            <a:r>
              <a:rPr lang="en-US" sz="1100" dirty="0">
                <a:solidFill>
                  <a:schemeClr val="lt1"/>
                </a:solidFill>
              </a:rPr>
              <a:t> Content.</a:t>
            </a:r>
          </a:p>
          <a:p>
            <a:pPr marL="0" lvl="0" indent="0" algn="l" rtl="0">
              <a:lnSpc>
                <a:spcPct val="100000"/>
              </a:lnSpc>
              <a:spcBef>
                <a:spcPts val="0"/>
              </a:spcBef>
              <a:spcAft>
                <a:spcPts val="0"/>
              </a:spcAft>
              <a:buClr>
                <a:srgbClr val="000000"/>
              </a:buClr>
              <a:buSzPts val="1100"/>
              <a:buFont typeface="Arial"/>
              <a:buNone/>
            </a:pPr>
            <a:endParaRPr lang="en-US"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lang="en-US"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lang="en-US"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lang="en-US" sz="1100" dirty="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US" sz="1100" dirty="0">
                <a:solidFill>
                  <a:schemeClr val="lt1"/>
                </a:solidFill>
              </a:rPr>
              <a:t>For more information about editing slides, please read our FAQs or visit our blog:</a:t>
            </a:r>
          </a:p>
          <a:p>
            <a:pPr marL="0" lvl="0" indent="0" algn="ctr" rtl="0">
              <a:lnSpc>
                <a:spcPct val="100000"/>
              </a:lnSpc>
              <a:spcBef>
                <a:spcPts val="0"/>
              </a:spcBef>
              <a:spcAft>
                <a:spcPts val="0"/>
              </a:spcAft>
              <a:buClr>
                <a:schemeClr val="dk1"/>
              </a:buClr>
              <a:buSzPts val="1100"/>
              <a:buFont typeface="Arial"/>
              <a:buNone/>
            </a:pPr>
            <a:r>
              <a:rPr lang="en-US" sz="1100" b="1" u="sng" dirty="0">
                <a:solidFill>
                  <a:schemeClr val="dk2"/>
                </a:solidFill>
                <a:hlinkClick r:id="rId5">
                  <a:extLst>
                    <a:ext uri="{A12FA001-AC4F-418D-AE19-62706E023703}">
                      <ahyp:hlinkClr xmlns:ahyp="http://schemas.microsoft.com/office/drawing/2018/hyperlinkcolor" val="tx"/>
                    </a:ext>
                  </a:extLst>
                </a:hlinkClick>
              </a:rPr>
              <a:t>https://slidesgo.com/faqs</a:t>
            </a:r>
            <a:r>
              <a:rPr lang="en-US" sz="1100" dirty="0">
                <a:solidFill>
                  <a:schemeClr val="lt1"/>
                </a:solidFill>
              </a:rPr>
              <a:t> and </a:t>
            </a:r>
            <a:r>
              <a:rPr lang="en-US" sz="1100" b="1" u="sng" dirty="0">
                <a:solidFill>
                  <a:schemeClr val="dk2"/>
                </a:solidFill>
                <a:hlinkClick r:id="rId6">
                  <a:extLst>
                    <a:ext uri="{A12FA001-AC4F-418D-AE19-62706E023703}">
                      <ahyp:hlinkClr xmlns:ahyp="http://schemas.microsoft.com/office/drawing/2018/hyperlinkcolor" val="tx"/>
                    </a:ext>
                  </a:extLst>
                </a:hlinkClick>
              </a:rPr>
              <a:t>https://slidesgo.com/slidesgo-school</a:t>
            </a:r>
            <a:endParaRPr lang="en-US" sz="1100" b="1" dirty="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7"/>
        <p:cNvGrpSpPr/>
        <p:nvPr/>
      </p:nvGrpSpPr>
      <p:grpSpPr>
        <a:xfrm>
          <a:off x="0" y="0"/>
          <a:ext cx="0" cy="0"/>
          <a:chOff x="0" y="0"/>
          <a:chExt cx="0" cy="0"/>
        </a:xfrm>
      </p:grpSpPr>
      <p:sp>
        <p:nvSpPr>
          <p:cNvPr id="1168" name="Google Shape;1168;p49"/>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solidFill>
                  <a:schemeClr val="lt1"/>
                </a:solidFill>
              </a:rPr>
              <a:t>As a Premium user, you can use this template without attributing </a:t>
            </a:r>
            <a:r>
              <a:rPr lang="en-US" sz="1100" b="1" u="sng" dirty="0">
                <a:solidFill>
                  <a:schemeClr val="dk2"/>
                </a:solidFill>
                <a:hlinkClick r:id="rId3">
                  <a:extLst>
                    <a:ext uri="{A12FA001-AC4F-418D-AE19-62706E023703}">
                      <ahyp:hlinkClr xmlns:ahyp="http://schemas.microsoft.com/office/drawing/2018/hyperlinkcolor" val="tx"/>
                    </a:ext>
                  </a:extLst>
                </a:hlinkClick>
              </a:rPr>
              <a:t>Slidesgo</a:t>
            </a:r>
            <a:r>
              <a:rPr lang="en-US" sz="1100" b="1" dirty="0">
                <a:solidFill>
                  <a:schemeClr val="dk2"/>
                </a:solidFill>
              </a:rPr>
              <a:t> </a:t>
            </a:r>
            <a:r>
              <a:rPr lang="en-US" sz="1100" dirty="0">
                <a:solidFill>
                  <a:schemeClr val="lt1"/>
                </a:solidFill>
              </a:rPr>
              <a:t>or keeping the "</a:t>
            </a:r>
            <a:r>
              <a:rPr lang="en-US" sz="1100" b="1" u="sng" dirty="0">
                <a:solidFill>
                  <a:schemeClr val="hlink"/>
                </a:solidFill>
                <a:hlinkClick r:id="rId4" action="ppaction://hlinksldjump"/>
              </a:rPr>
              <a:t>Thanks</a:t>
            </a:r>
            <a:r>
              <a:rPr lang="en-US" sz="1100" dirty="0">
                <a:solidFill>
                  <a:schemeClr val="lt1"/>
                </a:solidFill>
              </a:rPr>
              <a:t>" slide.</a:t>
            </a:r>
          </a:p>
          <a:p>
            <a:pPr marL="0" lvl="0" indent="0" algn="l" rtl="0">
              <a:lnSpc>
                <a:spcPct val="100000"/>
              </a:lnSpc>
              <a:spcBef>
                <a:spcPts val="1000"/>
              </a:spcBef>
              <a:spcAft>
                <a:spcPts val="0"/>
              </a:spcAft>
              <a:buNone/>
            </a:pPr>
            <a:r>
              <a:rPr lang="en-US" sz="1100" b="1" dirty="0">
                <a:solidFill>
                  <a:schemeClr val="dk2"/>
                </a:solidFill>
              </a:rPr>
              <a:t>You are allowed to:</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Modify this template.</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Use it for both personal and commercial purposes.</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Hide or delete the “Thanks” slide and the mention to </a:t>
            </a:r>
            <a:r>
              <a:rPr lang="en-US" sz="1100" dirty="0" err="1">
                <a:solidFill>
                  <a:schemeClr val="lt1"/>
                </a:solidFill>
              </a:rPr>
              <a:t>Slidesgo</a:t>
            </a:r>
            <a:r>
              <a:rPr lang="en-US" sz="1100" dirty="0">
                <a:solidFill>
                  <a:schemeClr val="lt1"/>
                </a:solidFill>
              </a:rPr>
              <a:t> in the credits.</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Share this template in an editable format with people who are not part of your team.</a:t>
            </a:r>
          </a:p>
          <a:p>
            <a:pPr marL="0" lvl="0" indent="0" algn="l" rtl="0">
              <a:lnSpc>
                <a:spcPct val="100000"/>
              </a:lnSpc>
              <a:spcBef>
                <a:spcPts val="1000"/>
              </a:spcBef>
              <a:spcAft>
                <a:spcPts val="0"/>
              </a:spcAft>
              <a:buNone/>
            </a:pPr>
            <a:r>
              <a:rPr lang="en-US" sz="1100" b="1" dirty="0">
                <a:solidFill>
                  <a:schemeClr val="dk2"/>
                </a:solidFill>
              </a:rPr>
              <a:t>You are not allowed to:</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Sublicense, sell or rent this </a:t>
            </a:r>
            <a:r>
              <a:rPr lang="en-US" sz="1100" dirty="0" err="1">
                <a:solidFill>
                  <a:schemeClr val="lt1"/>
                </a:solidFill>
              </a:rPr>
              <a:t>Slidesgo</a:t>
            </a:r>
            <a:r>
              <a:rPr lang="en-US" sz="1100" dirty="0">
                <a:solidFill>
                  <a:schemeClr val="lt1"/>
                </a:solidFill>
              </a:rPr>
              <a:t> Template (or a modified version of this </a:t>
            </a:r>
            <a:r>
              <a:rPr lang="en-US" sz="1100" dirty="0" err="1">
                <a:solidFill>
                  <a:schemeClr val="lt1"/>
                </a:solidFill>
              </a:rPr>
              <a:t>Slidesgo</a:t>
            </a:r>
            <a:r>
              <a:rPr lang="en-US" sz="1100" dirty="0">
                <a:solidFill>
                  <a:schemeClr val="lt1"/>
                </a:solidFill>
              </a:rPr>
              <a:t> Template).</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Distribute this </a:t>
            </a:r>
            <a:r>
              <a:rPr lang="en-US" sz="1100" dirty="0" err="1">
                <a:solidFill>
                  <a:schemeClr val="lt1"/>
                </a:solidFill>
              </a:rPr>
              <a:t>Slidesgo</a:t>
            </a:r>
            <a:r>
              <a:rPr lang="en-US" sz="1100" dirty="0">
                <a:solidFill>
                  <a:schemeClr val="lt1"/>
                </a:solidFill>
              </a:rPr>
              <a:t> Template (or a modified version of this </a:t>
            </a:r>
            <a:r>
              <a:rPr lang="en-US" sz="1100" dirty="0" err="1">
                <a:solidFill>
                  <a:schemeClr val="lt1"/>
                </a:solidFill>
              </a:rPr>
              <a:t>Slidesgo</a:t>
            </a:r>
            <a:r>
              <a:rPr lang="en-US" sz="1100" dirty="0">
                <a:solidFill>
                  <a:schemeClr val="lt1"/>
                </a:solidFill>
              </a:rPr>
              <a:t> Template) or include it in a database or in any other product or service that offers downloadable images, icons or presentations that may be subject to distribution or resale.</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Use any of the elements that are part of this </a:t>
            </a:r>
            <a:r>
              <a:rPr lang="en-US" sz="1100" dirty="0" err="1">
                <a:solidFill>
                  <a:schemeClr val="lt1"/>
                </a:solidFill>
              </a:rPr>
              <a:t>Slidesgo</a:t>
            </a:r>
            <a:r>
              <a:rPr lang="en-US" sz="1100" dirty="0">
                <a:solidFill>
                  <a:schemeClr val="lt1"/>
                </a:solidFill>
              </a:rPr>
              <a:t> Template in an isolated and separated way from this Template.</a:t>
            </a:r>
          </a:p>
          <a:p>
            <a:pPr marL="457200" lvl="0" indent="-298450" algn="l" rtl="0">
              <a:lnSpc>
                <a:spcPct val="100000"/>
              </a:lnSpc>
              <a:spcBef>
                <a:spcPts val="0"/>
              </a:spcBef>
              <a:spcAft>
                <a:spcPts val="0"/>
              </a:spcAft>
              <a:buClr>
                <a:schemeClr val="lt1"/>
              </a:buClr>
              <a:buSzPts val="1100"/>
              <a:buFont typeface="Arial"/>
              <a:buChar char="●"/>
            </a:pPr>
            <a:r>
              <a:rPr lang="en-US" sz="1100" dirty="0">
                <a:solidFill>
                  <a:schemeClr val="lt1"/>
                </a:solidFill>
              </a:rPr>
              <a:t>Register any of the elements that are part of this template as a trademark or logo, or register it as a work in an intellectual property registry or similar.</a:t>
            </a:r>
          </a:p>
          <a:p>
            <a:pPr marL="0" lvl="0" indent="0" algn="l" rtl="0">
              <a:lnSpc>
                <a:spcPct val="100000"/>
              </a:lnSpc>
              <a:spcBef>
                <a:spcPts val="0"/>
              </a:spcBef>
              <a:spcAft>
                <a:spcPts val="0"/>
              </a:spcAft>
              <a:buNone/>
            </a:pPr>
            <a:endParaRPr lang="en-US" sz="1100" dirty="0">
              <a:solidFill>
                <a:schemeClr val="lt1"/>
              </a:solidFill>
            </a:endParaRPr>
          </a:p>
          <a:p>
            <a:pPr marL="0" lvl="0" indent="0" algn="ctr" rtl="0">
              <a:lnSpc>
                <a:spcPct val="100000"/>
              </a:lnSpc>
              <a:spcBef>
                <a:spcPts val="0"/>
              </a:spcBef>
              <a:spcAft>
                <a:spcPts val="0"/>
              </a:spcAft>
              <a:buNone/>
            </a:pPr>
            <a:r>
              <a:rPr lang="en-US" sz="1100" dirty="0">
                <a:solidFill>
                  <a:schemeClr val="lt1"/>
                </a:solidFill>
              </a:rPr>
              <a:t>For more information about editing slides, please read our FAQs or visit our blog:</a:t>
            </a:r>
          </a:p>
          <a:p>
            <a:pPr marL="0" lvl="0" indent="0" algn="ctr" rtl="0">
              <a:lnSpc>
                <a:spcPct val="100000"/>
              </a:lnSpc>
              <a:spcBef>
                <a:spcPts val="0"/>
              </a:spcBef>
              <a:spcAft>
                <a:spcPts val="0"/>
              </a:spcAft>
              <a:buNone/>
            </a:pPr>
            <a:r>
              <a:rPr lang="en-US" sz="1100" b="1" u="sng" dirty="0">
                <a:solidFill>
                  <a:schemeClr val="dk2"/>
                </a:solidFill>
                <a:hlinkClick r:id="rId5">
                  <a:extLst>
                    <a:ext uri="{A12FA001-AC4F-418D-AE19-62706E023703}">
                      <ahyp:hlinkClr xmlns:ahyp="http://schemas.microsoft.com/office/drawing/2018/hyperlinkcolor" val="tx"/>
                    </a:ext>
                  </a:extLst>
                </a:hlinkClick>
              </a:rPr>
              <a:t>https://slidesgo.com/faqs</a:t>
            </a:r>
            <a:r>
              <a:rPr lang="en-US" sz="1100" dirty="0">
                <a:solidFill>
                  <a:schemeClr val="lt1"/>
                </a:solidFill>
              </a:rPr>
              <a:t> and </a:t>
            </a:r>
            <a:r>
              <a:rPr lang="en-US" sz="1100" b="1" u="sng" dirty="0">
                <a:solidFill>
                  <a:schemeClr val="dk2"/>
                </a:solidFill>
                <a:hlinkClick r:id="rId6">
                  <a:extLst>
                    <a:ext uri="{A12FA001-AC4F-418D-AE19-62706E023703}">
                      <ahyp:hlinkClr xmlns:ahyp="http://schemas.microsoft.com/office/drawing/2018/hyperlinkcolor" val="tx"/>
                    </a:ext>
                  </a:extLst>
                </a:hlinkClick>
              </a:rPr>
              <a:t>https://slidesgo.com/slidesgo-school</a:t>
            </a:r>
            <a:endParaRPr lang="en-US" sz="1100" b="1" dirty="0">
              <a:solidFill>
                <a:schemeClr val="dk2"/>
              </a:solidFill>
            </a:endParaRPr>
          </a:p>
        </p:txBody>
      </p:sp>
      <p:sp>
        <p:nvSpPr>
          <p:cNvPr id="1169" name="Google Shape;116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Instructions for use (premium users)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3"/>
        <p:cNvGrpSpPr/>
        <p:nvPr/>
      </p:nvGrpSpPr>
      <p:grpSpPr>
        <a:xfrm>
          <a:off x="0" y="0"/>
          <a:ext cx="0" cy="0"/>
          <a:chOff x="0" y="0"/>
          <a:chExt cx="0" cy="0"/>
        </a:xfrm>
      </p:grpSpPr>
      <p:sp>
        <p:nvSpPr>
          <p:cNvPr id="1174" name="Google Shape;1174;p5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a:solidFill>
                  <a:schemeClr val="lt1"/>
                </a:solidFill>
              </a:rPr>
              <a:t>This presentation has been made using the following fonts:</a:t>
            </a:r>
          </a:p>
          <a:p>
            <a:pPr marL="0" lvl="0" indent="0" algn="ctr" rtl="0">
              <a:lnSpc>
                <a:spcPct val="100000"/>
              </a:lnSpc>
              <a:spcBef>
                <a:spcPts val="1000"/>
              </a:spcBef>
              <a:spcAft>
                <a:spcPts val="0"/>
              </a:spcAft>
              <a:buNone/>
            </a:pPr>
            <a:r>
              <a:rPr lang="en-US" sz="1100" b="1" dirty="0">
                <a:solidFill>
                  <a:schemeClr val="lt1"/>
                </a:solidFill>
              </a:rPr>
              <a:t>Open Sans</a:t>
            </a:r>
          </a:p>
          <a:p>
            <a:pPr marL="0" lvl="0" indent="0" algn="ctr" rtl="0">
              <a:lnSpc>
                <a:spcPct val="100000"/>
              </a:lnSpc>
              <a:spcBef>
                <a:spcPts val="0"/>
              </a:spcBef>
              <a:spcAft>
                <a:spcPts val="0"/>
              </a:spcAft>
              <a:buNone/>
            </a:pPr>
            <a:r>
              <a:rPr lang="en-US" sz="1100" dirty="0">
                <a:solidFill>
                  <a:schemeClr val="lt1"/>
                </a:solidFill>
              </a:rPr>
              <a:t>(</a:t>
            </a:r>
            <a:r>
              <a:rPr lang="en-US" sz="1100" u="sng" dirty="0">
                <a:solidFill>
                  <a:schemeClr val="lt1"/>
                </a:solidFill>
                <a:hlinkClick r:id="rId3">
                  <a:extLst>
                    <a:ext uri="{A12FA001-AC4F-418D-AE19-62706E023703}">
                      <ahyp:hlinkClr xmlns:ahyp="http://schemas.microsoft.com/office/drawing/2018/hyperlinkcolor" val="tx"/>
                    </a:ext>
                  </a:extLst>
                </a:hlinkClick>
              </a:rPr>
              <a:t>https://fonts.google.com/specimen/Open+Sans</a:t>
            </a:r>
            <a:r>
              <a:rPr lang="en-US" sz="1100" dirty="0">
                <a:solidFill>
                  <a:schemeClr val="lt1"/>
                </a:solidFill>
              </a:rPr>
              <a:t>)</a:t>
            </a:r>
          </a:p>
          <a:p>
            <a:pPr marL="0" lvl="0" indent="0" algn="ctr" rtl="0">
              <a:lnSpc>
                <a:spcPct val="100000"/>
              </a:lnSpc>
              <a:spcBef>
                <a:spcPts val="0"/>
              </a:spcBef>
              <a:spcAft>
                <a:spcPts val="0"/>
              </a:spcAft>
              <a:buNone/>
            </a:pPr>
            <a:endParaRPr lang="en-US" sz="1100" dirty="0">
              <a:solidFill>
                <a:schemeClr val="lt1"/>
              </a:solidFill>
            </a:endParaRPr>
          </a:p>
          <a:p>
            <a:pPr marL="0" lvl="0" indent="0" algn="ctr" rtl="0">
              <a:lnSpc>
                <a:spcPct val="100000"/>
              </a:lnSpc>
              <a:spcBef>
                <a:spcPts val="0"/>
              </a:spcBef>
              <a:spcAft>
                <a:spcPts val="0"/>
              </a:spcAft>
              <a:buNone/>
            </a:pPr>
            <a:r>
              <a:rPr lang="en-US" sz="1100" b="1" dirty="0">
                <a:solidFill>
                  <a:schemeClr val="lt1"/>
                </a:solidFill>
              </a:rPr>
              <a:t>Fira Sans</a:t>
            </a:r>
          </a:p>
          <a:p>
            <a:pPr marL="0" lvl="0" indent="0" algn="ctr" rtl="0">
              <a:lnSpc>
                <a:spcPct val="100000"/>
              </a:lnSpc>
              <a:spcBef>
                <a:spcPts val="0"/>
              </a:spcBef>
              <a:spcAft>
                <a:spcPts val="0"/>
              </a:spcAft>
              <a:buNone/>
            </a:pPr>
            <a:r>
              <a:rPr lang="en-US" sz="1100" dirty="0">
                <a:solidFill>
                  <a:schemeClr val="lt1"/>
                </a:solidFill>
              </a:rPr>
              <a:t>(</a:t>
            </a:r>
            <a:r>
              <a:rPr lang="en-US" sz="1100" u="sng" dirty="0">
                <a:solidFill>
                  <a:schemeClr val="lt1"/>
                </a:solidFill>
                <a:hlinkClick r:id="rId4">
                  <a:extLst>
                    <a:ext uri="{A12FA001-AC4F-418D-AE19-62706E023703}">
                      <ahyp:hlinkClr xmlns:ahyp="http://schemas.microsoft.com/office/drawing/2018/hyperlinkcolor" val="tx"/>
                    </a:ext>
                  </a:extLst>
                </a:hlinkClick>
              </a:rPr>
              <a:t>https://fonts.google.com/specimen/Fira+Sans</a:t>
            </a:r>
            <a:r>
              <a:rPr lang="en-US" sz="1100" dirty="0">
                <a:solidFill>
                  <a:schemeClr val="lt1"/>
                </a:solidFill>
              </a:rPr>
              <a:t>)</a:t>
            </a:r>
          </a:p>
          <a:p>
            <a:pPr marL="0" lvl="0" indent="0" algn="l" rtl="0">
              <a:lnSpc>
                <a:spcPct val="100000"/>
              </a:lnSpc>
              <a:spcBef>
                <a:spcPts val="0"/>
              </a:spcBef>
              <a:spcAft>
                <a:spcPts val="0"/>
              </a:spcAft>
              <a:buNone/>
            </a:pPr>
            <a:endParaRPr lang="en-US" sz="1100" dirty="0">
              <a:solidFill>
                <a:schemeClr val="lt1"/>
              </a:solidFill>
            </a:endParaRPr>
          </a:p>
        </p:txBody>
      </p:sp>
      <p:sp>
        <p:nvSpPr>
          <p:cNvPr id="1175" name="Google Shape;1175;p50"/>
          <p:cNvSpPr/>
          <p:nvPr/>
        </p:nvSpPr>
        <p:spPr>
          <a:xfrm>
            <a:off x="2583563" y="2947175"/>
            <a:ext cx="791400" cy="754200"/>
          </a:xfrm>
          <a:prstGeom prst="roundRect">
            <a:avLst>
              <a:gd name="adj" fmla="val 16667"/>
            </a:avLst>
          </a:prstGeom>
          <a:solidFill>
            <a:srgbClr val="00060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76" name="Google Shape;1176;p50"/>
          <p:cNvSpPr/>
          <p:nvPr/>
        </p:nvSpPr>
        <p:spPr>
          <a:xfrm>
            <a:off x="3645382" y="29471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77" name="Google Shape;1177;p50"/>
          <p:cNvSpPr/>
          <p:nvPr/>
        </p:nvSpPr>
        <p:spPr>
          <a:xfrm>
            <a:off x="4707202" y="2947175"/>
            <a:ext cx="791400" cy="754200"/>
          </a:xfrm>
          <a:prstGeom prst="roundRect">
            <a:avLst>
              <a:gd name="adj" fmla="val 16667"/>
            </a:avLst>
          </a:prstGeom>
          <a:solidFill>
            <a:srgbClr val="D5D3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78" name="Google Shape;1178;p50"/>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rPr>
              <a:t>#00060a</a:t>
            </a:r>
          </a:p>
        </p:txBody>
      </p:sp>
      <p:sp>
        <p:nvSpPr>
          <p:cNvPr id="1179" name="Google Shape;1179;p50"/>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dk1"/>
                </a:solidFill>
              </a:rPr>
              <a:t>#</a:t>
            </a:r>
            <a:r>
              <a:rPr lang="en-US" sz="1000" dirty="0" err="1">
                <a:solidFill>
                  <a:schemeClr val="dk1"/>
                </a:solidFill>
              </a:rPr>
              <a:t>ffffff</a:t>
            </a:r>
            <a:endParaRPr lang="en-US" sz="1000" dirty="0">
              <a:solidFill>
                <a:schemeClr val="dk1"/>
              </a:solidFill>
            </a:endParaRPr>
          </a:p>
        </p:txBody>
      </p:sp>
      <p:sp>
        <p:nvSpPr>
          <p:cNvPr id="1180" name="Google Shape;1180;p50"/>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dk1"/>
                </a:solidFill>
              </a:rPr>
              <a:t>#d5d3cd</a:t>
            </a:r>
          </a:p>
        </p:txBody>
      </p:sp>
      <p:sp>
        <p:nvSpPr>
          <p:cNvPr id="1181" name="Google Shape;1181;p50"/>
          <p:cNvSpPr/>
          <p:nvPr/>
        </p:nvSpPr>
        <p:spPr>
          <a:xfrm>
            <a:off x="5769038" y="2947175"/>
            <a:ext cx="791400" cy="754200"/>
          </a:xfrm>
          <a:prstGeom prst="roundRect">
            <a:avLst>
              <a:gd name="adj" fmla="val 16667"/>
            </a:avLst>
          </a:prstGeom>
          <a:solidFill>
            <a:srgbClr val="EFE0C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82" name="Google Shape;1182;p50"/>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dk1"/>
                </a:solidFill>
              </a:rPr>
              <a:t>#efe0ca</a:t>
            </a:r>
          </a:p>
        </p:txBody>
      </p:sp>
      <p:sp>
        <p:nvSpPr>
          <p:cNvPr id="1183" name="Google Shape;1183;p50"/>
          <p:cNvSpPr/>
          <p:nvPr/>
        </p:nvSpPr>
        <p:spPr>
          <a:xfrm>
            <a:off x="3114425" y="3878275"/>
            <a:ext cx="791400" cy="754200"/>
          </a:xfrm>
          <a:prstGeom prst="roundRect">
            <a:avLst>
              <a:gd name="adj" fmla="val 16667"/>
            </a:avLst>
          </a:prstGeom>
          <a:solidFill>
            <a:srgbClr val="F4BC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84" name="Google Shape;1184;p50"/>
          <p:cNvSpPr/>
          <p:nvPr/>
        </p:nvSpPr>
        <p:spPr>
          <a:xfrm>
            <a:off x="4176245" y="3878275"/>
            <a:ext cx="791400" cy="754200"/>
          </a:xfrm>
          <a:prstGeom prst="roundRect">
            <a:avLst>
              <a:gd name="adj" fmla="val 16667"/>
            </a:avLst>
          </a:prstGeom>
          <a:solidFill>
            <a:srgbClr val="E1644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85" name="Google Shape;1185;p50"/>
          <p:cNvSpPr/>
          <p:nvPr/>
        </p:nvSpPr>
        <p:spPr>
          <a:xfrm>
            <a:off x="5238064" y="3878275"/>
            <a:ext cx="791400" cy="754200"/>
          </a:xfrm>
          <a:prstGeom prst="roundRect">
            <a:avLst>
              <a:gd name="adj" fmla="val 16667"/>
            </a:avLst>
          </a:prstGeom>
          <a:solidFill>
            <a:srgbClr val="4557E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86" name="Google Shape;1186;p50"/>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rPr>
              <a:t>#f4bc4a</a:t>
            </a:r>
          </a:p>
        </p:txBody>
      </p:sp>
      <p:sp>
        <p:nvSpPr>
          <p:cNvPr id="1187" name="Google Shape;1187;p50"/>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rPr>
              <a:t>#e16445</a:t>
            </a:r>
          </a:p>
        </p:txBody>
      </p:sp>
      <p:sp>
        <p:nvSpPr>
          <p:cNvPr id="1188" name="Google Shape;1188;p50"/>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rPr>
              <a:t>#4557e1</a:t>
            </a:r>
          </a:p>
        </p:txBody>
      </p:sp>
      <p:sp>
        <p:nvSpPr>
          <p:cNvPr id="1189" name="Google Shape;1189;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Fonts &amp; colors used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3"/>
        <p:cNvGrpSpPr/>
        <p:nvPr/>
      </p:nvGrpSpPr>
      <p:grpSpPr>
        <a:xfrm>
          <a:off x="0" y="0"/>
          <a:ext cx="0" cy="0"/>
          <a:chOff x="0" y="0"/>
          <a:chExt cx="0" cy="0"/>
        </a:xfrm>
      </p:grpSpPr>
      <p:sp>
        <p:nvSpPr>
          <p:cNvPr id="1194" name="Google Shape;1194;p51"/>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US" sz="1100" b="1" dirty="0">
                <a:solidFill>
                  <a:schemeClr val="dk2"/>
                </a:solidFill>
              </a:rPr>
              <a:t>h</a:t>
            </a:r>
            <a:r>
              <a:rPr lang="en-US" sz="1100" b="1" dirty="0">
                <a:solidFill>
                  <a:schemeClr val="dk2"/>
                </a:solidFill>
                <a:uFill>
                  <a:noFill/>
                </a:uFill>
                <a:hlinkClick r:id="rId3">
                  <a:extLst>
                    <a:ext uri="{A12FA001-AC4F-418D-AE19-62706E023703}">
                      <ahyp:hlinkClr xmlns:ahyp="http://schemas.microsoft.com/office/drawing/2018/hyperlinkcolor" val="tx"/>
                    </a:ext>
                  </a:extLst>
                </a:hlinkClick>
              </a:rPr>
              <a:t>ow it works</a:t>
            </a:r>
            <a:r>
              <a:rPr lang="en-US" sz="1100" dirty="0">
                <a:solidFill>
                  <a:schemeClr val="lt1"/>
                </a:solidFill>
                <a:uFill>
                  <a:noFill/>
                </a:uFill>
                <a:hlinkClick r:id="rId3">
                  <a:extLst>
                    <a:ext uri="{A12FA001-AC4F-418D-AE19-62706E023703}">
                      <ahyp:hlinkClr xmlns:ahyp="http://schemas.microsoft.com/office/drawing/2018/hyperlinkcolor" val="tx"/>
                    </a:ext>
                  </a:extLst>
                </a:hlinkClick>
              </a:rPr>
              <a:t>.</a:t>
            </a:r>
            <a:endParaRPr lang="en-US" sz="1100" dirty="0">
              <a:solidFill>
                <a:schemeClr val="lt1"/>
              </a:solidFill>
            </a:endParaRPr>
          </a:p>
        </p:txBody>
      </p:sp>
      <p:sp>
        <p:nvSpPr>
          <p:cNvPr id="1195" name="Google Shape;119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Storyset</a:t>
            </a:r>
            <a:endParaRPr lang="en-US" dirty="0"/>
          </a:p>
        </p:txBody>
      </p:sp>
      <p:pic>
        <p:nvPicPr>
          <p:cNvPr id="1196" name="Google Shape;1196;p51"/>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97" name="Google Shape;1197;p51">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dirty="0">
                <a:solidFill>
                  <a:schemeClr val="dk2"/>
                </a:solidFill>
                <a:uFill>
                  <a:noFill/>
                </a:uFill>
                <a:hlinkClick r:id="rId5">
                  <a:extLst>
                    <a:ext uri="{A12FA001-AC4F-418D-AE19-62706E023703}">
                      <ahyp:hlinkClr xmlns:ahyp="http://schemas.microsoft.com/office/drawing/2018/hyperlinkcolor" val="tx"/>
                    </a:ext>
                  </a:extLst>
                </a:hlinkClick>
              </a:rPr>
              <a:t>Pana</a:t>
            </a:r>
            <a:endParaRPr lang="en-US" b="1" dirty="0">
              <a:solidFill>
                <a:schemeClr val="dk2"/>
              </a:solidFill>
            </a:endParaRPr>
          </a:p>
        </p:txBody>
      </p:sp>
      <p:sp>
        <p:nvSpPr>
          <p:cNvPr id="1198" name="Google Shape;1198;p51">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dirty="0">
                <a:solidFill>
                  <a:schemeClr val="dk2"/>
                </a:solidFill>
                <a:uFill>
                  <a:noFill/>
                </a:uFill>
                <a:hlinkClick r:id="rId6">
                  <a:extLst>
                    <a:ext uri="{A12FA001-AC4F-418D-AE19-62706E023703}">
                      <ahyp:hlinkClr xmlns:ahyp="http://schemas.microsoft.com/office/drawing/2018/hyperlinkcolor" val="tx"/>
                    </a:ext>
                  </a:extLst>
                </a:hlinkClick>
              </a:rPr>
              <a:t>Amico</a:t>
            </a:r>
            <a:endParaRPr lang="en-US" b="1" dirty="0">
              <a:solidFill>
                <a:schemeClr val="dk2"/>
              </a:solidFill>
            </a:endParaRPr>
          </a:p>
        </p:txBody>
      </p:sp>
      <p:sp>
        <p:nvSpPr>
          <p:cNvPr id="1199" name="Google Shape;1199;p51">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dirty="0">
                <a:solidFill>
                  <a:schemeClr val="dk2"/>
                </a:solidFill>
                <a:uFill>
                  <a:noFill/>
                </a:uFill>
                <a:hlinkClick r:id="rId7">
                  <a:extLst>
                    <a:ext uri="{A12FA001-AC4F-418D-AE19-62706E023703}">
                      <ahyp:hlinkClr xmlns:ahyp="http://schemas.microsoft.com/office/drawing/2018/hyperlinkcolor" val="tx"/>
                    </a:ext>
                  </a:extLst>
                </a:hlinkClick>
              </a:rPr>
              <a:t>Bro</a:t>
            </a:r>
            <a:endParaRPr lang="en-US" b="1" dirty="0">
              <a:solidFill>
                <a:schemeClr val="dk2"/>
              </a:solidFill>
            </a:endParaRPr>
          </a:p>
        </p:txBody>
      </p:sp>
      <p:sp>
        <p:nvSpPr>
          <p:cNvPr id="1200" name="Google Shape;1200;p51">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dirty="0">
                <a:solidFill>
                  <a:schemeClr val="dk2"/>
                </a:solidFill>
                <a:uFill>
                  <a:noFill/>
                </a:uFill>
                <a:hlinkClick r:id="rId8">
                  <a:extLst>
                    <a:ext uri="{A12FA001-AC4F-418D-AE19-62706E023703}">
                      <ahyp:hlinkClr xmlns:ahyp="http://schemas.microsoft.com/office/drawing/2018/hyperlinkcolor" val="tx"/>
                    </a:ext>
                  </a:extLst>
                </a:hlinkClick>
              </a:rPr>
              <a:t>Rafiki</a:t>
            </a:r>
            <a:endParaRPr lang="en-US" b="1" dirty="0">
              <a:solidFill>
                <a:schemeClr val="dk2"/>
              </a:solidFill>
            </a:endParaRPr>
          </a:p>
        </p:txBody>
      </p:sp>
      <p:pic>
        <p:nvPicPr>
          <p:cNvPr id="1201" name="Google Shape;1201;p51"/>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02" name="Google Shape;1202;p51"/>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203" name="Google Shape;1203;p51"/>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204" name="Google Shape;1204;p51"/>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205" name="Google Shape;1205;p51">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dirty="0">
                <a:solidFill>
                  <a:schemeClr val="dk2"/>
                </a:solidFill>
                <a:uFill>
                  <a:noFill/>
                </a:uFill>
                <a:hlinkClick r:id="rId13">
                  <a:extLst>
                    <a:ext uri="{A12FA001-AC4F-418D-AE19-62706E023703}">
                      <ahyp:hlinkClr xmlns:ahyp="http://schemas.microsoft.com/office/drawing/2018/hyperlinkcolor" val="tx"/>
                    </a:ext>
                  </a:extLst>
                </a:hlinkClick>
              </a:rPr>
              <a:t>Cuate</a:t>
            </a:r>
            <a:endParaRPr lang="en-US" b="1" dirty="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9"/>
        <p:cNvGrpSpPr/>
        <p:nvPr/>
      </p:nvGrpSpPr>
      <p:grpSpPr>
        <a:xfrm>
          <a:off x="0" y="0"/>
          <a:ext cx="0" cy="0"/>
          <a:chOff x="0" y="0"/>
          <a:chExt cx="0" cy="0"/>
        </a:xfrm>
      </p:grpSpPr>
      <p:grpSp>
        <p:nvGrpSpPr>
          <p:cNvPr id="1210" name="Google Shape;1210;p52"/>
          <p:cNvGrpSpPr/>
          <p:nvPr/>
        </p:nvGrpSpPr>
        <p:grpSpPr>
          <a:xfrm>
            <a:off x="5048544" y="3019584"/>
            <a:ext cx="442841" cy="514271"/>
            <a:chOff x="4727025" y="1332775"/>
            <a:chExt cx="59900" cy="69625"/>
          </a:xfrm>
        </p:grpSpPr>
        <p:sp>
          <p:nvSpPr>
            <p:cNvPr id="1211" name="Google Shape;1211;p5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12" name="Google Shape;1212;p5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13" name="Google Shape;1213;p52"/>
          <p:cNvGrpSpPr/>
          <p:nvPr/>
        </p:nvGrpSpPr>
        <p:grpSpPr>
          <a:xfrm>
            <a:off x="5723860" y="2267072"/>
            <a:ext cx="500909" cy="500899"/>
            <a:chOff x="4820425" y="1329900"/>
            <a:chExt cx="70175" cy="70350"/>
          </a:xfrm>
        </p:grpSpPr>
        <p:sp>
          <p:nvSpPr>
            <p:cNvPr id="1214" name="Google Shape;1214;p5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15" name="Google Shape;1215;p5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16" name="Google Shape;1216;p5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17" name="Google Shape;1217;p5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18" name="Google Shape;1218;p52"/>
          <p:cNvGrpSpPr/>
          <p:nvPr/>
        </p:nvGrpSpPr>
        <p:grpSpPr>
          <a:xfrm>
            <a:off x="6376484" y="2278862"/>
            <a:ext cx="538135" cy="493119"/>
            <a:chOff x="4903200" y="1331525"/>
            <a:chExt cx="73575" cy="67425"/>
          </a:xfrm>
        </p:grpSpPr>
        <p:sp>
          <p:nvSpPr>
            <p:cNvPr id="1219" name="Google Shape;1219;p5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lang="en-US" dirty="0"/>
            </a:p>
          </p:txBody>
        </p:sp>
        <p:sp>
          <p:nvSpPr>
            <p:cNvPr id="1220" name="Google Shape;1220;p5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21" name="Google Shape;1221;p52"/>
          <p:cNvGrpSpPr/>
          <p:nvPr/>
        </p:nvGrpSpPr>
        <p:grpSpPr>
          <a:xfrm>
            <a:off x="5636435" y="3020840"/>
            <a:ext cx="544563" cy="511895"/>
            <a:chOff x="4815575" y="1416800"/>
            <a:chExt cx="73750" cy="71400"/>
          </a:xfrm>
        </p:grpSpPr>
        <p:sp>
          <p:nvSpPr>
            <p:cNvPr id="1222" name="Google Shape;1222;p5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23" name="Google Shape;1223;p5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24" name="Google Shape;1224;p5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25" name="Google Shape;1225;p52"/>
          <p:cNvGrpSpPr/>
          <p:nvPr/>
        </p:nvGrpSpPr>
        <p:grpSpPr>
          <a:xfrm>
            <a:off x="6333060" y="3020546"/>
            <a:ext cx="602914" cy="512477"/>
            <a:chOff x="4902475" y="1418875"/>
            <a:chExt cx="74500" cy="63775"/>
          </a:xfrm>
        </p:grpSpPr>
        <p:sp>
          <p:nvSpPr>
            <p:cNvPr id="1226" name="Google Shape;1226;p5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27" name="Google Shape;1227;p5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28" name="Google Shape;1228;p52"/>
          <p:cNvGrpSpPr/>
          <p:nvPr/>
        </p:nvGrpSpPr>
        <p:grpSpPr>
          <a:xfrm>
            <a:off x="5748932" y="3759785"/>
            <a:ext cx="515391" cy="525699"/>
            <a:chOff x="4818100" y="1507675"/>
            <a:chExt cx="71225" cy="71625"/>
          </a:xfrm>
        </p:grpSpPr>
        <p:sp>
          <p:nvSpPr>
            <p:cNvPr id="1229" name="Google Shape;1229;p5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30" name="Google Shape;1230;p5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31" name="Google Shape;1231;p5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32" name="Google Shape;1232;p5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33" name="Google Shape;1233;p52"/>
          <p:cNvGrpSpPr/>
          <p:nvPr/>
        </p:nvGrpSpPr>
        <p:grpSpPr>
          <a:xfrm>
            <a:off x="5087034" y="3781317"/>
            <a:ext cx="522956" cy="489869"/>
            <a:chOff x="4721450" y="1509475"/>
            <a:chExt cx="79350" cy="74325"/>
          </a:xfrm>
        </p:grpSpPr>
        <p:sp>
          <p:nvSpPr>
            <p:cNvPr id="1234" name="Google Shape;1234;p5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35" name="Google Shape;1235;p5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36" name="Google Shape;1236;p5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37" name="Google Shape;1237;p5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38" name="Google Shape;1238;p52"/>
          <p:cNvGrpSpPr/>
          <p:nvPr/>
        </p:nvGrpSpPr>
        <p:grpSpPr>
          <a:xfrm>
            <a:off x="6410277" y="3761069"/>
            <a:ext cx="525704" cy="535436"/>
            <a:chOff x="4906800" y="1507500"/>
            <a:chExt cx="70350" cy="71075"/>
          </a:xfrm>
        </p:grpSpPr>
        <p:sp>
          <p:nvSpPr>
            <p:cNvPr id="1239" name="Google Shape;1239;p5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0" name="Google Shape;1240;p5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1" name="Google Shape;1241;p5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2" name="Google Shape;1242;p5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3" name="Google Shape;1243;p5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44" name="Google Shape;1244;p52"/>
          <p:cNvGrpSpPr/>
          <p:nvPr/>
        </p:nvGrpSpPr>
        <p:grpSpPr>
          <a:xfrm>
            <a:off x="4443099" y="2267050"/>
            <a:ext cx="508054" cy="508095"/>
            <a:chOff x="3736598" y="2170606"/>
            <a:chExt cx="404889" cy="404889"/>
          </a:xfrm>
        </p:grpSpPr>
        <p:sp>
          <p:nvSpPr>
            <p:cNvPr id="1245" name="Google Shape;1245;p5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6" name="Google Shape;1246;p5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7" name="Google Shape;1247;p5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48" name="Google Shape;1248;p5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49" name="Google Shape;1249;p52"/>
          <p:cNvGrpSpPr/>
          <p:nvPr/>
        </p:nvGrpSpPr>
        <p:grpSpPr>
          <a:xfrm>
            <a:off x="3731139" y="2267145"/>
            <a:ext cx="575790" cy="507904"/>
            <a:chOff x="3161917" y="2170682"/>
            <a:chExt cx="458870" cy="404737"/>
          </a:xfrm>
        </p:grpSpPr>
        <p:sp>
          <p:nvSpPr>
            <p:cNvPr id="1250" name="Google Shape;1250;p5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lang="en-US" dirty="0"/>
            </a:p>
          </p:txBody>
        </p:sp>
        <p:sp>
          <p:nvSpPr>
            <p:cNvPr id="1251" name="Google Shape;1251;p5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52" name="Google Shape;1252;p5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53" name="Google Shape;1253;p52"/>
          <p:cNvGrpSpPr/>
          <p:nvPr/>
        </p:nvGrpSpPr>
        <p:grpSpPr>
          <a:xfrm>
            <a:off x="3758669" y="3027517"/>
            <a:ext cx="520730" cy="498567"/>
            <a:chOff x="3179914" y="2889488"/>
            <a:chExt cx="422876" cy="404911"/>
          </a:xfrm>
        </p:grpSpPr>
        <p:sp>
          <p:nvSpPr>
            <p:cNvPr id="1254" name="Google Shape;1254;p5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55" name="Google Shape;1255;p5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56" name="Google Shape;1256;p5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57" name="Google Shape;1257;p5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58" name="Google Shape;1258;p5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59" name="Google Shape;1259;p5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60" name="Google Shape;1260;p52"/>
          <p:cNvGrpSpPr/>
          <p:nvPr/>
        </p:nvGrpSpPr>
        <p:grpSpPr>
          <a:xfrm>
            <a:off x="4387349" y="3027477"/>
            <a:ext cx="516145" cy="498648"/>
            <a:chOff x="3729467" y="2889422"/>
            <a:chExt cx="419153" cy="404977"/>
          </a:xfrm>
        </p:grpSpPr>
        <p:sp>
          <p:nvSpPr>
            <p:cNvPr id="1261" name="Google Shape;1261;p5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2" name="Google Shape;1262;p5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3" name="Google Shape;1263;p5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4" name="Google Shape;1264;p5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5" name="Google Shape;1265;p5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6" name="Google Shape;1266;p5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7" name="Google Shape;1267;p5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268" name="Google Shape;1268;p52"/>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69" name="Google Shape;1269;p52"/>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70" name="Google Shape;1270;p52"/>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71" name="Google Shape;1271;p52"/>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272" name="Google Shape;1272;p52"/>
          <p:cNvGrpSpPr/>
          <p:nvPr/>
        </p:nvGrpSpPr>
        <p:grpSpPr>
          <a:xfrm>
            <a:off x="7107677" y="2474362"/>
            <a:ext cx="166473" cy="141497"/>
            <a:chOff x="4660325" y="1866850"/>
            <a:chExt cx="68350" cy="58100"/>
          </a:xfrm>
        </p:grpSpPr>
        <p:sp>
          <p:nvSpPr>
            <p:cNvPr id="1273" name="Google Shape;1273;p5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74" name="Google Shape;1274;p5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75" name="Google Shape;1275;p52"/>
          <p:cNvGrpSpPr/>
          <p:nvPr/>
        </p:nvGrpSpPr>
        <p:grpSpPr>
          <a:xfrm>
            <a:off x="7417022" y="2500086"/>
            <a:ext cx="162515" cy="90049"/>
            <a:chOff x="4791775" y="1877500"/>
            <a:chExt cx="66725" cy="36975"/>
          </a:xfrm>
        </p:grpSpPr>
        <p:sp>
          <p:nvSpPr>
            <p:cNvPr id="1276" name="Google Shape;1276;p5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77" name="Google Shape;1277;p5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78" name="Google Shape;1278;p52"/>
          <p:cNvGrpSpPr/>
          <p:nvPr/>
        </p:nvGrpSpPr>
        <p:grpSpPr>
          <a:xfrm>
            <a:off x="7738734" y="2500086"/>
            <a:ext cx="144979" cy="90049"/>
            <a:chOff x="4923925" y="1877500"/>
            <a:chExt cx="59525" cy="36975"/>
          </a:xfrm>
        </p:grpSpPr>
        <p:sp>
          <p:nvSpPr>
            <p:cNvPr id="1279" name="Google Shape;1279;p5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80" name="Google Shape;1280;p5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81" name="Google Shape;1281;p52"/>
          <p:cNvGrpSpPr/>
          <p:nvPr/>
        </p:nvGrpSpPr>
        <p:grpSpPr>
          <a:xfrm>
            <a:off x="8033226" y="2482277"/>
            <a:ext cx="141447" cy="125667"/>
            <a:chOff x="5058450" y="1870100"/>
            <a:chExt cx="58075" cy="51600"/>
          </a:xfrm>
        </p:grpSpPr>
        <p:sp>
          <p:nvSpPr>
            <p:cNvPr id="1282" name="Google Shape;1282;p5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83" name="Google Shape;1283;p5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84" name="Google Shape;1284;p52"/>
          <p:cNvGrpSpPr/>
          <p:nvPr/>
        </p:nvGrpSpPr>
        <p:grpSpPr>
          <a:xfrm>
            <a:off x="7447741" y="2904685"/>
            <a:ext cx="101077" cy="107645"/>
            <a:chOff x="4811425" y="2065025"/>
            <a:chExt cx="41500" cy="44200"/>
          </a:xfrm>
        </p:grpSpPr>
        <p:sp>
          <p:nvSpPr>
            <p:cNvPr id="1285" name="Google Shape;1285;p5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86" name="Google Shape;1286;p5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87" name="Google Shape;1287;p52"/>
          <p:cNvGrpSpPr/>
          <p:nvPr/>
        </p:nvGrpSpPr>
        <p:grpSpPr>
          <a:xfrm>
            <a:off x="7740178" y="2904898"/>
            <a:ext cx="120867" cy="107218"/>
            <a:chOff x="4929875" y="2065025"/>
            <a:chExt cx="49625" cy="44025"/>
          </a:xfrm>
        </p:grpSpPr>
        <p:sp>
          <p:nvSpPr>
            <p:cNvPr id="1288" name="Google Shape;1288;p5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89" name="Google Shape;1289;p5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90" name="Google Shape;1290;p52"/>
          <p:cNvGrpSpPr/>
          <p:nvPr/>
        </p:nvGrpSpPr>
        <p:grpSpPr>
          <a:xfrm>
            <a:off x="8068847" y="2907912"/>
            <a:ext cx="70206" cy="101191"/>
            <a:chOff x="5083925" y="2066350"/>
            <a:chExt cx="28825" cy="41550"/>
          </a:xfrm>
        </p:grpSpPr>
        <p:sp>
          <p:nvSpPr>
            <p:cNvPr id="1291" name="Google Shape;1291;p5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92" name="Google Shape;1292;p5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93" name="Google Shape;1293;p52"/>
          <p:cNvGrpSpPr/>
          <p:nvPr/>
        </p:nvGrpSpPr>
        <p:grpSpPr>
          <a:xfrm>
            <a:off x="7100401" y="2923559"/>
            <a:ext cx="181026" cy="69896"/>
            <a:chOff x="4659775" y="2072775"/>
            <a:chExt cx="74325" cy="28700"/>
          </a:xfrm>
        </p:grpSpPr>
        <p:sp>
          <p:nvSpPr>
            <p:cNvPr id="1294" name="Google Shape;1294;p5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95" name="Google Shape;1295;p5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96" name="Google Shape;1296;p5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297" name="Google Shape;1297;p52"/>
          <p:cNvGrpSpPr/>
          <p:nvPr/>
        </p:nvGrpSpPr>
        <p:grpSpPr>
          <a:xfrm>
            <a:off x="8020257" y="2714124"/>
            <a:ext cx="167387" cy="89197"/>
            <a:chOff x="4662475" y="1976500"/>
            <a:chExt cx="68725" cy="36625"/>
          </a:xfrm>
        </p:grpSpPr>
        <p:sp>
          <p:nvSpPr>
            <p:cNvPr id="1298" name="Google Shape;1298;p5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99" name="Google Shape;1299;p5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00" name="Google Shape;1300;p5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01" name="Google Shape;1301;p52"/>
          <p:cNvGrpSpPr/>
          <p:nvPr/>
        </p:nvGrpSpPr>
        <p:grpSpPr>
          <a:xfrm>
            <a:off x="7717162" y="2717564"/>
            <a:ext cx="166899" cy="82317"/>
            <a:chOff x="4920150" y="1977875"/>
            <a:chExt cx="68525" cy="33800"/>
          </a:xfrm>
        </p:grpSpPr>
        <p:sp>
          <p:nvSpPr>
            <p:cNvPr id="1302" name="Google Shape;1302;p5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03" name="Google Shape;1303;p5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04" name="Google Shape;1304;p5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05" name="Google Shape;1305;p52"/>
          <p:cNvGrpSpPr/>
          <p:nvPr/>
        </p:nvGrpSpPr>
        <p:grpSpPr>
          <a:xfrm>
            <a:off x="7128319" y="3121482"/>
            <a:ext cx="125190" cy="127858"/>
            <a:chOff x="4676550" y="2160575"/>
            <a:chExt cx="51400" cy="52500"/>
          </a:xfrm>
        </p:grpSpPr>
        <p:sp>
          <p:nvSpPr>
            <p:cNvPr id="1306" name="Google Shape;1306;p5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07" name="Google Shape;1307;p5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08" name="Google Shape;1308;p5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09" name="Google Shape;1309;p52"/>
          <p:cNvGrpSpPr/>
          <p:nvPr/>
        </p:nvGrpSpPr>
        <p:grpSpPr>
          <a:xfrm>
            <a:off x="7425577" y="3128514"/>
            <a:ext cx="145405" cy="113794"/>
            <a:chOff x="4768325" y="2163475"/>
            <a:chExt cx="59700" cy="46725"/>
          </a:xfrm>
        </p:grpSpPr>
        <p:sp>
          <p:nvSpPr>
            <p:cNvPr id="1310" name="Google Shape;1310;p5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11" name="Google Shape;1311;p5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312" name="Google Shape;1312;p52"/>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13" name="Google Shape;1313;p52"/>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14" name="Google Shape;1314;p52"/>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15" name="Google Shape;1315;p52"/>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16" name="Google Shape;1316;p52"/>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17" name="Google Shape;1317;p52"/>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318" name="Google Shape;1318;p52"/>
          <p:cNvGrpSpPr/>
          <p:nvPr/>
        </p:nvGrpSpPr>
        <p:grpSpPr>
          <a:xfrm>
            <a:off x="7441895" y="3383608"/>
            <a:ext cx="112768" cy="106853"/>
            <a:chOff x="4768575" y="2253950"/>
            <a:chExt cx="46300" cy="43875"/>
          </a:xfrm>
        </p:grpSpPr>
        <p:sp>
          <p:nvSpPr>
            <p:cNvPr id="1319" name="Google Shape;1319;p5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20" name="Google Shape;1320;p5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21" name="Google Shape;1321;p52"/>
          <p:cNvGrpSpPr/>
          <p:nvPr/>
        </p:nvGrpSpPr>
        <p:grpSpPr>
          <a:xfrm>
            <a:off x="7741518" y="3872634"/>
            <a:ext cx="118187" cy="146246"/>
            <a:chOff x="4960900" y="2433225"/>
            <a:chExt cx="48525" cy="60050"/>
          </a:xfrm>
        </p:grpSpPr>
        <p:sp>
          <p:nvSpPr>
            <p:cNvPr id="1322" name="Google Shape;1322;p5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23" name="Google Shape;1323;p5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24" name="Google Shape;1324;p52"/>
          <p:cNvGrpSpPr/>
          <p:nvPr/>
        </p:nvGrpSpPr>
        <p:grpSpPr>
          <a:xfrm>
            <a:off x="7430083" y="4136695"/>
            <a:ext cx="136394" cy="143810"/>
            <a:chOff x="4854075" y="2527625"/>
            <a:chExt cx="56000" cy="59050"/>
          </a:xfrm>
        </p:grpSpPr>
        <p:sp>
          <p:nvSpPr>
            <p:cNvPr id="1325" name="Google Shape;1325;p5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26" name="Google Shape;1326;p5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327" name="Google Shape;1327;p52"/>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28" name="Google Shape;1328;p52"/>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29" name="Google Shape;1329;p52"/>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330" name="Google Shape;1330;p52"/>
          <p:cNvGrpSpPr/>
          <p:nvPr/>
        </p:nvGrpSpPr>
        <p:grpSpPr>
          <a:xfrm>
            <a:off x="8054294" y="3600439"/>
            <a:ext cx="99312" cy="160797"/>
            <a:chOff x="5059700" y="2334775"/>
            <a:chExt cx="40775" cy="66025"/>
          </a:xfrm>
        </p:grpSpPr>
        <p:sp>
          <p:nvSpPr>
            <p:cNvPr id="1331" name="Google Shape;1331;p5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2" name="Google Shape;1332;p5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3" name="Google Shape;1333;p5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4" name="Google Shape;1334;p5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5" name="Google Shape;1335;p5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6" name="Google Shape;1336;p5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7" name="Google Shape;1337;p5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8" name="Google Shape;1338;p5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39" name="Google Shape;1339;p5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40" name="Google Shape;1340;p52"/>
          <p:cNvGrpSpPr/>
          <p:nvPr/>
        </p:nvGrpSpPr>
        <p:grpSpPr>
          <a:xfrm>
            <a:off x="8011458" y="3865571"/>
            <a:ext cx="184984" cy="160371"/>
            <a:chOff x="5037700" y="2430325"/>
            <a:chExt cx="75950" cy="65850"/>
          </a:xfrm>
        </p:grpSpPr>
        <p:sp>
          <p:nvSpPr>
            <p:cNvPr id="1341" name="Google Shape;1341;p5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42" name="Google Shape;1342;p5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43" name="Google Shape;1343;p52"/>
          <p:cNvGrpSpPr/>
          <p:nvPr/>
        </p:nvGrpSpPr>
        <p:grpSpPr>
          <a:xfrm>
            <a:off x="7430964" y="3632023"/>
            <a:ext cx="173014" cy="97629"/>
            <a:chOff x="4756975" y="2341800"/>
            <a:chExt cx="91975" cy="51925"/>
          </a:xfrm>
        </p:grpSpPr>
        <p:sp>
          <p:nvSpPr>
            <p:cNvPr id="1344" name="Google Shape;1344;p5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45" name="Google Shape;1345;p5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46" name="Google Shape;1346;p5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47" name="Google Shape;1347;p5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48" name="Google Shape;1348;p5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49" name="Google Shape;1349;p5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0" name="Google Shape;1350;p5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1" name="Google Shape;1351;p5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2" name="Google Shape;1352;p5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3" name="Google Shape;1353;p5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4" name="Google Shape;1354;p5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5" name="Google Shape;1355;p5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6" name="Google Shape;1356;p5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7" name="Google Shape;1357;p5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8" name="Google Shape;1358;p5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59" name="Google Shape;1359;p5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0" name="Google Shape;1360;p5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1" name="Google Shape;1361;p5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2" name="Google Shape;1362;p5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3" name="Google Shape;1363;p5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364" name="Google Shape;1364;p52"/>
          <p:cNvGrpSpPr/>
          <p:nvPr/>
        </p:nvGrpSpPr>
        <p:grpSpPr>
          <a:xfrm>
            <a:off x="7697901" y="4120720"/>
            <a:ext cx="212497" cy="175761"/>
            <a:chOff x="4943575" y="2516350"/>
            <a:chExt cx="98675" cy="81700"/>
          </a:xfrm>
        </p:grpSpPr>
        <p:sp>
          <p:nvSpPr>
            <p:cNvPr id="1365" name="Google Shape;1365;p5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6" name="Google Shape;1366;p5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7" name="Google Shape;1367;p5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8" name="Google Shape;1368;p5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69" name="Google Shape;1369;p5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0" name="Google Shape;1370;p5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1" name="Google Shape;1371;p5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2" name="Google Shape;1372;p5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3" name="Google Shape;1373;p5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4" name="Google Shape;1374;p5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5" name="Google Shape;1375;p5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6" name="Google Shape;1376;p5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7" name="Google Shape;1377;p5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8" name="Google Shape;1378;p5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79" name="Google Shape;1379;p5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0" name="Google Shape;1380;p5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1" name="Google Shape;1381;p5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2" name="Google Shape;1382;p5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3" name="Google Shape;1383;p5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4" name="Google Shape;1384;p5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5" name="Google Shape;1385;p5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6" name="Google Shape;1386;p5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7" name="Google Shape;1387;p5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8" name="Google Shape;1388;p5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89" name="Google Shape;1389;p5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0" name="Google Shape;1390;p5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1" name="Google Shape;1391;p5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2" name="Google Shape;1392;p5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3" name="Google Shape;1393;p5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4" name="Google Shape;1394;p5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5" name="Google Shape;1395;p5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6" name="Google Shape;1396;p5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7" name="Google Shape;1397;p5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8" name="Google Shape;1398;p5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399" name="Google Shape;1399;p5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0" name="Google Shape;1400;p5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1" name="Google Shape;1401;p5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2" name="Google Shape;1402;p5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3" name="Google Shape;1403;p5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4" name="Google Shape;1404;p5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5" name="Google Shape;1405;p5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6" name="Google Shape;1406;p5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7" name="Google Shape;1407;p5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8" name="Google Shape;1408;p5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09" name="Google Shape;1409;p5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0" name="Google Shape;1410;p5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1" name="Google Shape;1411;p5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2" name="Google Shape;1412;p5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3" name="Google Shape;1413;p5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4" name="Google Shape;1414;p5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5" name="Google Shape;1415;p5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6" name="Google Shape;1416;p5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7" name="Google Shape;1417;p5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8" name="Google Shape;1418;p5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19" name="Google Shape;1419;p5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0" name="Google Shape;1420;p5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1" name="Google Shape;1421;p5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2" name="Google Shape;1422;p5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3" name="Google Shape;1423;p5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4" name="Google Shape;1424;p5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5" name="Google Shape;1425;p5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6" name="Google Shape;1426;p5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7" name="Google Shape;1427;p5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8" name="Google Shape;1428;p5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29" name="Google Shape;1429;p5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0" name="Google Shape;1430;p5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1" name="Google Shape;1431;p5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2" name="Google Shape;1432;p5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3" name="Google Shape;1433;p5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4" name="Google Shape;1434;p5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5" name="Google Shape;1435;p5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6" name="Google Shape;1436;p5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7" name="Google Shape;1437;p5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8" name="Google Shape;1438;p5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39" name="Google Shape;1439;p5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40" name="Google Shape;1440;p5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41" name="Google Shape;1441;p5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42" name="Google Shape;1442;p5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43" name="Google Shape;1443;p52"/>
          <p:cNvGrpSpPr/>
          <p:nvPr/>
        </p:nvGrpSpPr>
        <p:grpSpPr>
          <a:xfrm>
            <a:off x="1955962" y="3346963"/>
            <a:ext cx="965351" cy="134611"/>
            <a:chOff x="4411970" y="2962952"/>
            <a:chExt cx="706544" cy="104212"/>
          </a:xfrm>
        </p:grpSpPr>
        <p:sp>
          <p:nvSpPr>
            <p:cNvPr id="1444" name="Google Shape;1444;p5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45" name="Google Shape;1445;p5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46" name="Google Shape;1446;p5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47" name="Google Shape;1447;p5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48" name="Google Shape;1448;p52"/>
          <p:cNvGrpSpPr/>
          <p:nvPr/>
        </p:nvGrpSpPr>
        <p:grpSpPr>
          <a:xfrm>
            <a:off x="1955962" y="2935877"/>
            <a:ext cx="960158" cy="289172"/>
            <a:chOff x="4411970" y="2726085"/>
            <a:chExt cx="643107" cy="193659"/>
          </a:xfrm>
        </p:grpSpPr>
        <p:sp>
          <p:nvSpPr>
            <p:cNvPr id="1449" name="Google Shape;1449;p5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50" name="Google Shape;1450;p5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51" name="Google Shape;1451;p5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52" name="Google Shape;1452;p52"/>
          <p:cNvGrpSpPr/>
          <p:nvPr/>
        </p:nvGrpSpPr>
        <p:grpSpPr>
          <a:xfrm>
            <a:off x="958854" y="3201987"/>
            <a:ext cx="833173" cy="259209"/>
            <a:chOff x="4411970" y="4340222"/>
            <a:chExt cx="779467" cy="242683"/>
          </a:xfrm>
        </p:grpSpPr>
        <p:sp>
          <p:nvSpPr>
            <p:cNvPr id="1453" name="Google Shape;1453;p5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54" name="Google Shape;1454;p5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55" name="Google Shape;1455;p5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56" name="Google Shape;1456;p52"/>
          <p:cNvGrpSpPr/>
          <p:nvPr/>
        </p:nvGrpSpPr>
        <p:grpSpPr>
          <a:xfrm>
            <a:off x="1955962" y="2597733"/>
            <a:ext cx="965160" cy="216230"/>
            <a:chOff x="4411970" y="2468674"/>
            <a:chExt cx="747317" cy="167425"/>
          </a:xfrm>
        </p:grpSpPr>
        <p:sp>
          <p:nvSpPr>
            <p:cNvPr id="1457" name="Google Shape;1457;p5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58" name="Google Shape;1458;p5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59" name="Google Shape;1459;p52"/>
          <p:cNvGrpSpPr/>
          <p:nvPr/>
        </p:nvGrpSpPr>
        <p:grpSpPr>
          <a:xfrm>
            <a:off x="954709" y="2502450"/>
            <a:ext cx="810451" cy="319148"/>
            <a:chOff x="4411970" y="3686602"/>
            <a:chExt cx="797845" cy="314215"/>
          </a:xfrm>
        </p:grpSpPr>
        <p:sp>
          <p:nvSpPr>
            <p:cNvPr id="1460" name="Google Shape;1460;p5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61" name="Google Shape;1461;p5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62" name="Google Shape;1462;p5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63" name="Google Shape;1463;p5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64" name="Google Shape;1464;p5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465" name="Google Shape;1465;p52"/>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466" name="Google Shape;1466;p52"/>
          <p:cNvGrpSpPr/>
          <p:nvPr/>
        </p:nvGrpSpPr>
        <p:grpSpPr>
          <a:xfrm>
            <a:off x="954806" y="2256974"/>
            <a:ext cx="1970333" cy="208784"/>
            <a:chOff x="6336019" y="3733725"/>
            <a:chExt cx="2566206" cy="351310"/>
          </a:xfrm>
        </p:grpSpPr>
        <p:sp>
          <p:nvSpPr>
            <p:cNvPr id="1467" name="Google Shape;1467;p5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68" name="Google Shape;1468;p5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69" name="Google Shape;1469;p5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70" name="Google Shape;1470;p5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71" name="Google Shape;1471;p52"/>
          <p:cNvGrpSpPr/>
          <p:nvPr/>
        </p:nvGrpSpPr>
        <p:grpSpPr>
          <a:xfrm>
            <a:off x="1955962" y="3864529"/>
            <a:ext cx="946551" cy="153200"/>
            <a:chOff x="4404545" y="3301592"/>
            <a:chExt cx="782403" cy="129272"/>
          </a:xfrm>
        </p:grpSpPr>
        <p:sp>
          <p:nvSpPr>
            <p:cNvPr id="1472" name="Google Shape;1472;p5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73" name="Google Shape;1473;p5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74" name="Google Shape;1474;p52"/>
          <p:cNvGrpSpPr/>
          <p:nvPr/>
        </p:nvGrpSpPr>
        <p:grpSpPr>
          <a:xfrm>
            <a:off x="1955962" y="3603488"/>
            <a:ext cx="962257" cy="139127"/>
            <a:chOff x="4411970" y="3131459"/>
            <a:chExt cx="710520" cy="117397"/>
          </a:xfrm>
        </p:grpSpPr>
        <p:sp>
          <p:nvSpPr>
            <p:cNvPr id="1475" name="Google Shape;1475;p5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76" name="Google Shape;1476;p5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477" name="Google Shape;1477;p52"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478" name="Google Shape;1478;p52"/>
          <p:cNvGrpSpPr/>
          <p:nvPr/>
        </p:nvGrpSpPr>
        <p:grpSpPr>
          <a:xfrm>
            <a:off x="956107" y="3538282"/>
            <a:ext cx="823838" cy="458988"/>
            <a:chOff x="4411970" y="1801825"/>
            <a:chExt cx="734586" cy="409262"/>
          </a:xfrm>
        </p:grpSpPr>
        <p:sp>
          <p:nvSpPr>
            <p:cNvPr id="1479" name="Google Shape;1479;p5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80" name="Google Shape;1480;p5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81" name="Google Shape;1481;p52"/>
          <p:cNvGrpSpPr/>
          <p:nvPr/>
        </p:nvGrpSpPr>
        <p:grpSpPr>
          <a:xfrm>
            <a:off x="956107" y="4086708"/>
            <a:ext cx="856348" cy="212039"/>
            <a:chOff x="4411970" y="2233974"/>
            <a:chExt cx="763574" cy="189068"/>
          </a:xfrm>
        </p:grpSpPr>
        <p:sp>
          <p:nvSpPr>
            <p:cNvPr id="1482" name="Google Shape;1482;p5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83" name="Google Shape;1483;p5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84" name="Google Shape;1484;p52"/>
          <p:cNvGrpSpPr/>
          <p:nvPr/>
        </p:nvGrpSpPr>
        <p:grpSpPr>
          <a:xfrm>
            <a:off x="3066303" y="2262044"/>
            <a:ext cx="511602" cy="511602"/>
            <a:chOff x="5681300" y="2527788"/>
            <a:chExt cx="805800" cy="805800"/>
          </a:xfrm>
        </p:grpSpPr>
        <p:sp>
          <p:nvSpPr>
            <p:cNvPr id="1485" name="Google Shape;1485;p5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86" name="Google Shape;1486;p5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87" name="Google Shape;1487;p52"/>
          <p:cNvGrpSpPr/>
          <p:nvPr/>
        </p:nvGrpSpPr>
        <p:grpSpPr>
          <a:xfrm>
            <a:off x="3063497" y="3028627"/>
            <a:ext cx="513021" cy="512935"/>
            <a:chOff x="4049800" y="640400"/>
            <a:chExt cx="858900" cy="858900"/>
          </a:xfrm>
        </p:grpSpPr>
        <p:sp>
          <p:nvSpPr>
            <p:cNvPr id="1488" name="Google Shape;1488;p5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89" name="Google Shape;1489;p5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90" name="Google Shape;1490;p52"/>
          <p:cNvGrpSpPr/>
          <p:nvPr/>
        </p:nvGrpSpPr>
        <p:grpSpPr>
          <a:xfrm>
            <a:off x="2980696" y="3680519"/>
            <a:ext cx="686489" cy="686585"/>
            <a:chOff x="5080188" y="927900"/>
            <a:chExt cx="961200" cy="961200"/>
          </a:xfrm>
        </p:grpSpPr>
        <p:sp>
          <p:nvSpPr>
            <p:cNvPr id="1491" name="Google Shape;1491;p5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2" name="Google Shape;1492;p5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3" name="Google Shape;1493;p5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4" name="Google Shape;1494;p5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5" name="Google Shape;1495;p5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6" name="Google Shape;1496;p5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7" name="Google Shape;1497;p5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8" name="Google Shape;1498;p5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499" name="Google Shape;1499;p52"/>
          <p:cNvGrpSpPr/>
          <p:nvPr/>
        </p:nvGrpSpPr>
        <p:grpSpPr>
          <a:xfrm>
            <a:off x="3763848" y="3773248"/>
            <a:ext cx="510373" cy="510937"/>
            <a:chOff x="7508249" y="1522825"/>
            <a:chExt cx="1326332" cy="1322987"/>
          </a:xfrm>
        </p:grpSpPr>
        <p:sp>
          <p:nvSpPr>
            <p:cNvPr id="1500" name="Google Shape;1500;p5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1" name="Google Shape;1501;p5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2" name="Google Shape;1502;p5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3" name="Google Shape;1503;p5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4" name="Google Shape;1504;p5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5" name="Google Shape;1505;p5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6" name="Google Shape;1506;p5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7" name="Google Shape;1507;p5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8" name="Google Shape;1508;p5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09" name="Google Shape;1509;p5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10" name="Google Shape;1510;p52"/>
          <p:cNvGrpSpPr/>
          <p:nvPr/>
        </p:nvGrpSpPr>
        <p:grpSpPr>
          <a:xfrm>
            <a:off x="4455441" y="3774653"/>
            <a:ext cx="492652" cy="503348"/>
            <a:chOff x="6039282" y="1042577"/>
            <a:chExt cx="734315" cy="731929"/>
          </a:xfrm>
        </p:grpSpPr>
        <p:sp>
          <p:nvSpPr>
            <p:cNvPr id="1511" name="Google Shape;1511;p5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2" name="Google Shape;1512;p5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3" name="Google Shape;1513;p5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4" name="Google Shape;1514;p5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5" name="Google Shape;1515;p5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6" name="Google Shape;1516;p5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7" name="Google Shape;1517;p5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8" name="Google Shape;1518;p5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19" name="Google Shape;1519;p5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0" name="Google Shape;1520;p5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1" name="Google Shape;1521;p5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2" name="Google Shape;1522;p5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3" name="Google Shape;1523;p5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4" name="Google Shape;1524;p5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5" name="Google Shape;1525;p5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6" name="Google Shape;1526;p5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7" name="Google Shape;1527;p5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8" name="Google Shape;1528;p5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29" name="Google Shape;1529;p5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0" name="Google Shape;1530;p5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1" name="Google Shape;1531;p5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32" name="Google Shape;1532;p52"/>
          <p:cNvGrpSpPr/>
          <p:nvPr/>
        </p:nvGrpSpPr>
        <p:grpSpPr>
          <a:xfrm>
            <a:off x="5095855" y="2270694"/>
            <a:ext cx="483304" cy="504902"/>
            <a:chOff x="1825800" y="1651625"/>
            <a:chExt cx="568125" cy="591775"/>
          </a:xfrm>
        </p:grpSpPr>
        <p:sp>
          <p:nvSpPr>
            <p:cNvPr id="1533" name="Google Shape;1533;p5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4" name="Google Shape;1534;p5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5" name="Google Shape;1535;p5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6" name="Google Shape;1536;p5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7" name="Google Shape;1537;p5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8" name="Google Shape;1538;p5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539" name="Google Shape;1539;p52"/>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40" name="Google Shape;1540;p52"/>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41" name="Google Shape;1541;p52"/>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42" name="Google Shape;1542;p52"/>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43" name="Google Shape;1543;p52"/>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a:solidFill>
                  <a:schemeClr val="lt1"/>
                </a:solidFill>
              </a:rPr>
              <a:t>You can easily </a:t>
            </a:r>
            <a:r>
              <a:rPr lang="en-US" sz="1100" b="1" dirty="0">
                <a:solidFill>
                  <a:schemeClr val="dk2"/>
                </a:solidFill>
              </a:rPr>
              <a:t>resize </a:t>
            </a:r>
            <a:r>
              <a:rPr lang="en-US" sz="1100" dirty="0">
                <a:solidFill>
                  <a:schemeClr val="lt1"/>
                </a:solidFill>
              </a:rPr>
              <a:t>these resources without losing quality. To </a:t>
            </a:r>
            <a:r>
              <a:rPr lang="en-US" sz="1100" b="1" dirty="0">
                <a:solidFill>
                  <a:schemeClr val="dk2"/>
                </a:solidFill>
              </a:rPr>
              <a:t>change the color</a:t>
            </a:r>
            <a:r>
              <a:rPr lang="en-US" sz="1100" dirty="0">
                <a:solidFill>
                  <a:schemeClr val="lt1"/>
                </a:solidFill>
              </a:rPr>
              <a:t>, just ungroup the resource and click on the object you want to change. Then, click on the paint bucket and select the color you want. Group the resource again when you’re done. You can also look for more </a:t>
            </a:r>
            <a:r>
              <a:rPr lang="en-US" sz="1100" b="1" dirty="0">
                <a:solidFill>
                  <a:schemeClr val="dk2"/>
                </a:solidFill>
                <a:uFill>
                  <a:noFill/>
                </a:uFill>
                <a:hlinkClick r:id="rId3">
                  <a:extLst>
                    <a:ext uri="{A12FA001-AC4F-418D-AE19-62706E023703}">
                      <ahyp:hlinkClr xmlns:ahyp="http://schemas.microsoft.com/office/drawing/2018/hyperlinkcolor" val="tx"/>
                    </a:ext>
                  </a:extLst>
                </a:hlinkClick>
              </a:rPr>
              <a:t>infographics</a:t>
            </a:r>
            <a:r>
              <a:rPr lang="en-US" sz="1100" b="1" dirty="0">
                <a:solidFill>
                  <a:schemeClr val="dk2"/>
                </a:solidFill>
              </a:rPr>
              <a:t> </a:t>
            </a:r>
            <a:r>
              <a:rPr lang="en-US" sz="1100" dirty="0">
                <a:solidFill>
                  <a:schemeClr val="lt1"/>
                </a:solidFill>
              </a:rPr>
              <a:t>on </a:t>
            </a:r>
            <a:r>
              <a:rPr lang="en-US" sz="1100" dirty="0" err="1">
                <a:solidFill>
                  <a:schemeClr val="lt1"/>
                </a:solidFill>
              </a:rPr>
              <a:t>Slidesgo</a:t>
            </a:r>
            <a:r>
              <a:rPr lang="en-US" sz="1100" dirty="0">
                <a:solidFill>
                  <a:schemeClr val="lt1"/>
                </a:solidFill>
              </a:rPr>
              <a:t>.</a:t>
            </a:r>
          </a:p>
        </p:txBody>
      </p:sp>
      <p:sp>
        <p:nvSpPr>
          <p:cNvPr id="1544" name="Google Shape;1544;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our editable graphic 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603AA233-B32D-EEBD-D508-EB6343EE33D4}"/>
            </a:ext>
          </a:extLst>
        </p:cNvPr>
        <p:cNvGrpSpPr/>
        <p:nvPr/>
      </p:nvGrpSpPr>
      <p:grpSpPr>
        <a:xfrm>
          <a:off x="0" y="0"/>
          <a:ext cx="0" cy="0"/>
          <a:chOff x="0" y="0"/>
          <a:chExt cx="0" cy="0"/>
        </a:xfrm>
      </p:grpSpPr>
      <p:sp>
        <p:nvSpPr>
          <p:cNvPr id="264" name="Google Shape;264;p28">
            <a:extLst>
              <a:ext uri="{FF2B5EF4-FFF2-40B4-BE49-F238E27FC236}">
                <a16:creationId xmlns:a16="http://schemas.microsoft.com/office/drawing/2014/main" id="{C6E1FBBA-A016-A4D2-623F-DE6E04B361A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Content</a:t>
            </a:r>
          </a:p>
        </p:txBody>
      </p:sp>
      <p:sp>
        <p:nvSpPr>
          <p:cNvPr id="265" name="Google Shape;265;p28">
            <a:extLst>
              <a:ext uri="{FF2B5EF4-FFF2-40B4-BE49-F238E27FC236}">
                <a16:creationId xmlns:a16="http://schemas.microsoft.com/office/drawing/2014/main" id="{5127A3E5-C553-7DE0-0A5D-9522BA3FC2F9}"/>
              </a:ext>
            </a:extLst>
          </p:cNvPr>
          <p:cNvSpPr txBox="1">
            <a:spLocks noGrp="1"/>
          </p:cNvSpPr>
          <p:nvPr>
            <p:ph type="title" idx="2"/>
          </p:nvPr>
        </p:nvSpPr>
        <p:spPr>
          <a:xfrm>
            <a:off x="870813" y="16275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01</a:t>
            </a:r>
          </a:p>
        </p:txBody>
      </p:sp>
      <p:sp>
        <p:nvSpPr>
          <p:cNvPr id="266" name="Google Shape;266;p28">
            <a:extLst>
              <a:ext uri="{FF2B5EF4-FFF2-40B4-BE49-F238E27FC236}">
                <a16:creationId xmlns:a16="http://schemas.microsoft.com/office/drawing/2014/main" id="{0EE7A106-E4B8-08DE-29BE-E526C0D02CEF}"/>
              </a:ext>
            </a:extLst>
          </p:cNvPr>
          <p:cNvSpPr txBox="1">
            <a:spLocks noGrp="1"/>
          </p:cNvSpPr>
          <p:nvPr>
            <p:ph type="title" idx="4"/>
          </p:nvPr>
        </p:nvSpPr>
        <p:spPr>
          <a:xfrm>
            <a:off x="870813" y="25892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02</a:t>
            </a:r>
          </a:p>
        </p:txBody>
      </p:sp>
      <p:sp>
        <p:nvSpPr>
          <p:cNvPr id="267" name="Google Shape;267;p28">
            <a:extLst>
              <a:ext uri="{FF2B5EF4-FFF2-40B4-BE49-F238E27FC236}">
                <a16:creationId xmlns:a16="http://schemas.microsoft.com/office/drawing/2014/main" id="{B13B3260-BB37-CCC6-73B8-20FE92D7B4BE}"/>
              </a:ext>
            </a:extLst>
          </p:cNvPr>
          <p:cNvSpPr txBox="1">
            <a:spLocks noGrp="1"/>
          </p:cNvSpPr>
          <p:nvPr>
            <p:ph type="title" idx="6"/>
          </p:nvPr>
        </p:nvSpPr>
        <p:spPr>
          <a:xfrm>
            <a:off x="870813" y="35509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03</a:t>
            </a:r>
          </a:p>
        </p:txBody>
      </p:sp>
      <p:sp>
        <p:nvSpPr>
          <p:cNvPr id="268" name="Google Shape;268;p28">
            <a:extLst>
              <a:ext uri="{FF2B5EF4-FFF2-40B4-BE49-F238E27FC236}">
                <a16:creationId xmlns:a16="http://schemas.microsoft.com/office/drawing/2014/main" id="{0266D826-3AE2-782B-6D5F-2B8D353A999E}"/>
              </a:ext>
            </a:extLst>
          </p:cNvPr>
          <p:cNvSpPr txBox="1">
            <a:spLocks noGrp="1"/>
          </p:cNvSpPr>
          <p:nvPr>
            <p:ph type="title" idx="7"/>
          </p:nvPr>
        </p:nvSpPr>
        <p:spPr>
          <a:xfrm>
            <a:off x="7538488" y="35509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06</a:t>
            </a:r>
          </a:p>
        </p:txBody>
      </p:sp>
      <p:sp>
        <p:nvSpPr>
          <p:cNvPr id="269" name="Google Shape;269;p28">
            <a:extLst>
              <a:ext uri="{FF2B5EF4-FFF2-40B4-BE49-F238E27FC236}">
                <a16:creationId xmlns:a16="http://schemas.microsoft.com/office/drawing/2014/main" id="{13391F15-CA4D-3F2A-518A-CB5AA010F2E4}"/>
              </a:ext>
            </a:extLst>
          </p:cNvPr>
          <p:cNvSpPr txBox="1">
            <a:spLocks noGrp="1"/>
          </p:cNvSpPr>
          <p:nvPr>
            <p:ph type="subTitle" idx="1"/>
          </p:nvPr>
        </p:nvSpPr>
        <p:spPr>
          <a:xfrm>
            <a:off x="1757925" y="1627575"/>
            <a:ext cx="2473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Processing</a:t>
            </a:r>
          </a:p>
        </p:txBody>
      </p:sp>
      <p:sp>
        <p:nvSpPr>
          <p:cNvPr id="270" name="Google Shape;270;p28">
            <a:extLst>
              <a:ext uri="{FF2B5EF4-FFF2-40B4-BE49-F238E27FC236}">
                <a16:creationId xmlns:a16="http://schemas.microsoft.com/office/drawing/2014/main" id="{96483CE3-D5C2-C21A-2926-9780B623008F}"/>
              </a:ext>
            </a:extLst>
          </p:cNvPr>
          <p:cNvSpPr txBox="1">
            <a:spLocks noGrp="1"/>
          </p:cNvSpPr>
          <p:nvPr>
            <p:ph type="subTitle" idx="8"/>
          </p:nvPr>
        </p:nvSpPr>
        <p:spPr>
          <a:xfrm>
            <a:off x="1757900" y="2589277"/>
            <a:ext cx="3002562"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a:t>
            </a:r>
          </a:p>
        </p:txBody>
      </p:sp>
      <p:sp>
        <p:nvSpPr>
          <p:cNvPr id="271" name="Google Shape;271;p28">
            <a:extLst>
              <a:ext uri="{FF2B5EF4-FFF2-40B4-BE49-F238E27FC236}">
                <a16:creationId xmlns:a16="http://schemas.microsoft.com/office/drawing/2014/main" id="{859781AA-F501-3EBB-83E0-A6DF530BE78E}"/>
              </a:ext>
            </a:extLst>
          </p:cNvPr>
          <p:cNvSpPr txBox="1">
            <a:spLocks noGrp="1"/>
          </p:cNvSpPr>
          <p:nvPr>
            <p:ph type="subTitle" idx="9"/>
          </p:nvPr>
        </p:nvSpPr>
        <p:spPr>
          <a:xfrm>
            <a:off x="1757900" y="3550975"/>
            <a:ext cx="2473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Visualization</a:t>
            </a:r>
          </a:p>
        </p:txBody>
      </p:sp>
      <p:sp>
        <p:nvSpPr>
          <p:cNvPr id="272" name="Google Shape;272;p28">
            <a:extLst>
              <a:ext uri="{FF2B5EF4-FFF2-40B4-BE49-F238E27FC236}">
                <a16:creationId xmlns:a16="http://schemas.microsoft.com/office/drawing/2014/main" id="{A7B14C4D-51B6-D923-9A4D-30A0C77649E0}"/>
              </a:ext>
            </a:extLst>
          </p:cNvPr>
          <p:cNvSpPr txBox="1">
            <a:spLocks noGrp="1"/>
          </p:cNvSpPr>
          <p:nvPr>
            <p:ph type="subTitle" idx="13"/>
          </p:nvPr>
        </p:nvSpPr>
        <p:spPr>
          <a:xfrm>
            <a:off x="4912900" y="1627575"/>
            <a:ext cx="2473200" cy="44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Plano de </a:t>
            </a:r>
            <a:r>
              <a:rPr lang="en-US" dirty="0" err="1"/>
              <a:t>conteúdo</a:t>
            </a:r>
            <a:endParaRPr lang="en-US" dirty="0"/>
          </a:p>
        </p:txBody>
      </p:sp>
      <p:sp>
        <p:nvSpPr>
          <p:cNvPr id="273" name="Google Shape;273;p28">
            <a:extLst>
              <a:ext uri="{FF2B5EF4-FFF2-40B4-BE49-F238E27FC236}">
                <a16:creationId xmlns:a16="http://schemas.microsoft.com/office/drawing/2014/main" id="{D03ACF6F-577B-D1F0-0D0B-7CEB4E37E655}"/>
              </a:ext>
            </a:extLst>
          </p:cNvPr>
          <p:cNvSpPr txBox="1">
            <a:spLocks noGrp="1"/>
          </p:cNvSpPr>
          <p:nvPr>
            <p:ph type="subTitle" idx="14"/>
          </p:nvPr>
        </p:nvSpPr>
        <p:spPr>
          <a:xfrm>
            <a:off x="4912875" y="2589275"/>
            <a:ext cx="2473200" cy="44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Orçamento</a:t>
            </a:r>
            <a:endParaRPr lang="en-US" dirty="0"/>
          </a:p>
        </p:txBody>
      </p:sp>
      <p:sp>
        <p:nvSpPr>
          <p:cNvPr id="274" name="Google Shape;274;p28">
            <a:extLst>
              <a:ext uri="{FF2B5EF4-FFF2-40B4-BE49-F238E27FC236}">
                <a16:creationId xmlns:a16="http://schemas.microsoft.com/office/drawing/2014/main" id="{7D36E0E4-1157-D336-DEFA-6AD98203900B}"/>
              </a:ext>
            </a:extLst>
          </p:cNvPr>
          <p:cNvSpPr txBox="1">
            <a:spLocks noGrp="1"/>
          </p:cNvSpPr>
          <p:nvPr>
            <p:ph type="subTitle" idx="15"/>
          </p:nvPr>
        </p:nvSpPr>
        <p:spPr>
          <a:xfrm>
            <a:off x="4912875" y="3550975"/>
            <a:ext cx="2473200" cy="44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Indicadores</a:t>
            </a:r>
            <a:r>
              <a:rPr lang="en-US" dirty="0"/>
              <a:t> </a:t>
            </a:r>
            <a:r>
              <a:rPr lang="en-US" dirty="0" err="1"/>
              <a:t>chaves</a:t>
            </a:r>
            <a:endParaRPr lang="en-US" dirty="0"/>
          </a:p>
        </p:txBody>
      </p:sp>
      <p:sp>
        <p:nvSpPr>
          <p:cNvPr id="275" name="Google Shape;275;p28">
            <a:extLst>
              <a:ext uri="{FF2B5EF4-FFF2-40B4-BE49-F238E27FC236}">
                <a16:creationId xmlns:a16="http://schemas.microsoft.com/office/drawing/2014/main" id="{77323FD6-54AD-B8B6-2889-1D59E4F1542D}"/>
              </a:ext>
            </a:extLst>
          </p:cNvPr>
          <p:cNvSpPr txBox="1">
            <a:spLocks noGrp="1"/>
          </p:cNvSpPr>
          <p:nvPr>
            <p:ph type="title" idx="5"/>
          </p:nvPr>
        </p:nvSpPr>
        <p:spPr>
          <a:xfrm>
            <a:off x="7538488" y="258927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05</a:t>
            </a:r>
          </a:p>
        </p:txBody>
      </p:sp>
      <p:sp>
        <p:nvSpPr>
          <p:cNvPr id="276" name="Google Shape;276;p28">
            <a:extLst>
              <a:ext uri="{FF2B5EF4-FFF2-40B4-BE49-F238E27FC236}">
                <a16:creationId xmlns:a16="http://schemas.microsoft.com/office/drawing/2014/main" id="{7F770415-AC87-C737-74C8-E1754635B8C7}"/>
              </a:ext>
            </a:extLst>
          </p:cNvPr>
          <p:cNvSpPr txBox="1">
            <a:spLocks noGrp="1"/>
          </p:cNvSpPr>
          <p:nvPr>
            <p:ph type="title" idx="3"/>
          </p:nvPr>
        </p:nvSpPr>
        <p:spPr>
          <a:xfrm>
            <a:off x="7538488" y="16275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04</a:t>
            </a:r>
          </a:p>
        </p:txBody>
      </p:sp>
    </p:spTree>
    <p:extLst>
      <p:ext uri="{BB962C8B-B14F-4D97-AF65-F5344CB8AC3E}">
        <p14:creationId xmlns:p14="http://schemas.microsoft.com/office/powerpoint/2010/main" val="1374166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grpSp>
        <p:nvGrpSpPr>
          <p:cNvPr id="1549" name="Google Shape;1549;p53"/>
          <p:cNvGrpSpPr/>
          <p:nvPr/>
        </p:nvGrpSpPr>
        <p:grpSpPr>
          <a:xfrm>
            <a:off x="722059" y="955168"/>
            <a:ext cx="2492868" cy="1379876"/>
            <a:chOff x="2654821" y="2311071"/>
            <a:chExt cx="2279715" cy="1262120"/>
          </a:xfrm>
        </p:grpSpPr>
        <p:grpSp>
          <p:nvGrpSpPr>
            <p:cNvPr id="1550" name="Google Shape;1550;p53"/>
            <p:cNvGrpSpPr/>
            <p:nvPr/>
          </p:nvGrpSpPr>
          <p:grpSpPr>
            <a:xfrm>
              <a:off x="4034269" y="2840745"/>
              <a:ext cx="40212" cy="36437"/>
              <a:chOff x="4293400" y="2574725"/>
              <a:chExt cx="84425" cy="80100"/>
            </a:xfrm>
          </p:grpSpPr>
          <p:sp>
            <p:nvSpPr>
              <p:cNvPr id="1551" name="Google Shape;1551;p5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dirty="0"/>
              </a:p>
            </p:txBody>
          </p:sp>
          <p:sp>
            <p:nvSpPr>
              <p:cNvPr id="1552" name="Google Shape;1552;p5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53" name="Google Shape;1553;p53"/>
            <p:cNvGrpSpPr/>
            <p:nvPr/>
          </p:nvGrpSpPr>
          <p:grpSpPr>
            <a:xfrm>
              <a:off x="3894606" y="2334874"/>
              <a:ext cx="913198" cy="518984"/>
              <a:chOff x="4000175" y="1462675"/>
              <a:chExt cx="1917275" cy="1140875"/>
            </a:xfrm>
          </p:grpSpPr>
          <p:sp>
            <p:nvSpPr>
              <p:cNvPr id="1554" name="Google Shape;1554;p5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dirty="0"/>
              </a:p>
            </p:txBody>
          </p:sp>
          <p:grpSp>
            <p:nvGrpSpPr>
              <p:cNvPr id="1555" name="Google Shape;1555;p53"/>
              <p:cNvGrpSpPr/>
              <p:nvPr/>
            </p:nvGrpSpPr>
            <p:grpSpPr>
              <a:xfrm>
                <a:off x="4000175" y="1462675"/>
                <a:ext cx="1917275" cy="1140875"/>
                <a:chOff x="4000175" y="1462675"/>
                <a:chExt cx="1917275" cy="1140875"/>
              </a:xfrm>
            </p:grpSpPr>
            <p:sp>
              <p:nvSpPr>
                <p:cNvPr id="1556" name="Google Shape;1556;p5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dirty="0"/>
                </a:p>
              </p:txBody>
            </p:sp>
            <p:sp>
              <p:nvSpPr>
                <p:cNvPr id="1557" name="Google Shape;1557;p5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58" name="Google Shape;1558;p5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59" name="Google Shape;1559;p5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60" name="Google Shape;1560;p5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A6CBC2"/>
                    </a:solidFill>
                  </a:endParaRPr>
                </a:p>
              </p:txBody>
            </p:sp>
            <p:sp>
              <p:nvSpPr>
                <p:cNvPr id="1561" name="Google Shape;1561;p5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1562" name="Google Shape;1562;p53"/>
            <p:cNvGrpSpPr/>
            <p:nvPr/>
          </p:nvGrpSpPr>
          <p:grpSpPr>
            <a:xfrm>
              <a:off x="3875768" y="2846704"/>
              <a:ext cx="44796" cy="47366"/>
              <a:chOff x="3960625" y="2587825"/>
              <a:chExt cx="94050" cy="104125"/>
            </a:xfrm>
          </p:grpSpPr>
          <p:sp>
            <p:nvSpPr>
              <p:cNvPr id="1563" name="Google Shape;1563;p5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dirty="0"/>
              </a:p>
            </p:txBody>
          </p:sp>
          <p:sp>
            <p:nvSpPr>
              <p:cNvPr id="1564" name="Google Shape;1564;p5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65" name="Google Shape;1565;p53"/>
            <p:cNvGrpSpPr/>
            <p:nvPr/>
          </p:nvGrpSpPr>
          <p:grpSpPr>
            <a:xfrm>
              <a:off x="3782759" y="2807162"/>
              <a:ext cx="82686" cy="85487"/>
              <a:chOff x="3765350" y="2500900"/>
              <a:chExt cx="173600" cy="187925"/>
            </a:xfrm>
          </p:grpSpPr>
          <p:sp>
            <p:nvSpPr>
              <p:cNvPr id="1566" name="Google Shape;1566;p5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dirty="0"/>
              </a:p>
            </p:txBody>
          </p:sp>
          <p:sp>
            <p:nvSpPr>
              <p:cNvPr id="1567" name="Google Shape;1567;p5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68" name="Google Shape;1568;p5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69" name="Google Shape;1569;p5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70" name="Google Shape;1570;p5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71" name="Google Shape;1571;p5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72" name="Google Shape;1572;p53"/>
            <p:cNvGrpSpPr/>
            <p:nvPr/>
          </p:nvGrpSpPr>
          <p:grpSpPr>
            <a:xfrm>
              <a:off x="3775674" y="2798496"/>
              <a:ext cx="40545" cy="23564"/>
              <a:chOff x="3750475" y="2481850"/>
              <a:chExt cx="85125" cy="51800"/>
            </a:xfrm>
          </p:grpSpPr>
          <p:sp>
            <p:nvSpPr>
              <p:cNvPr id="1573" name="Google Shape;1573;p5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74" name="Google Shape;1574;p5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dirty="0"/>
              </a:p>
            </p:txBody>
          </p:sp>
        </p:grpSp>
        <p:grpSp>
          <p:nvGrpSpPr>
            <p:cNvPr id="1575" name="Google Shape;1575;p53"/>
            <p:cNvGrpSpPr/>
            <p:nvPr/>
          </p:nvGrpSpPr>
          <p:grpSpPr>
            <a:xfrm>
              <a:off x="3716946" y="2776024"/>
              <a:ext cx="81971" cy="76912"/>
              <a:chOff x="3627175" y="2432450"/>
              <a:chExt cx="172100" cy="169075"/>
            </a:xfrm>
          </p:grpSpPr>
          <p:sp>
            <p:nvSpPr>
              <p:cNvPr id="1576" name="Google Shape;1576;p5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77" name="Google Shape;1577;p5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dirty="0"/>
              </a:p>
            </p:txBody>
          </p:sp>
          <p:sp>
            <p:nvSpPr>
              <p:cNvPr id="1578" name="Google Shape;1578;p5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dirty="0"/>
              </a:p>
            </p:txBody>
          </p:sp>
        </p:grpSp>
        <p:grpSp>
          <p:nvGrpSpPr>
            <p:cNvPr id="1579" name="Google Shape;1579;p53"/>
            <p:cNvGrpSpPr/>
            <p:nvPr/>
          </p:nvGrpSpPr>
          <p:grpSpPr>
            <a:xfrm>
              <a:off x="3685682" y="2845624"/>
              <a:ext cx="29311" cy="45055"/>
              <a:chOff x="3561536" y="2585450"/>
              <a:chExt cx="61539" cy="99045"/>
            </a:xfrm>
          </p:grpSpPr>
          <p:sp>
            <p:nvSpPr>
              <p:cNvPr id="1580" name="Google Shape;1580;p5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81" name="Google Shape;1581;p5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dirty="0"/>
              </a:p>
            </p:txBody>
          </p:sp>
        </p:grpSp>
        <p:grpSp>
          <p:nvGrpSpPr>
            <p:cNvPr id="1582" name="Google Shape;1582;p53"/>
            <p:cNvGrpSpPr/>
            <p:nvPr/>
          </p:nvGrpSpPr>
          <p:grpSpPr>
            <a:xfrm>
              <a:off x="3849905" y="2572252"/>
              <a:ext cx="74339" cy="119559"/>
              <a:chOff x="3906325" y="1984500"/>
              <a:chExt cx="156075" cy="262825"/>
            </a:xfrm>
          </p:grpSpPr>
          <p:sp>
            <p:nvSpPr>
              <p:cNvPr id="1583" name="Google Shape;1583;p5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dirty="0"/>
              </a:p>
            </p:txBody>
          </p:sp>
          <p:sp>
            <p:nvSpPr>
              <p:cNvPr id="1584" name="Google Shape;1584;p5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85" name="Google Shape;1585;p53"/>
            <p:cNvGrpSpPr/>
            <p:nvPr/>
          </p:nvGrpSpPr>
          <p:grpSpPr>
            <a:xfrm>
              <a:off x="2654821" y="2414345"/>
              <a:ext cx="667570" cy="558731"/>
              <a:chOff x="1397225" y="1637375"/>
              <a:chExt cx="1401575" cy="1228250"/>
            </a:xfrm>
          </p:grpSpPr>
          <p:sp>
            <p:nvSpPr>
              <p:cNvPr id="1586" name="Google Shape;1586;p5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dirty="0"/>
              </a:p>
            </p:txBody>
          </p:sp>
          <p:grpSp>
            <p:nvGrpSpPr>
              <p:cNvPr id="1587" name="Google Shape;1587;p53"/>
              <p:cNvGrpSpPr/>
              <p:nvPr/>
            </p:nvGrpSpPr>
            <p:grpSpPr>
              <a:xfrm>
                <a:off x="1397225" y="1637375"/>
                <a:ext cx="1398775" cy="1228250"/>
                <a:chOff x="1397225" y="1637375"/>
                <a:chExt cx="1398775" cy="1228250"/>
              </a:xfrm>
            </p:grpSpPr>
            <p:sp>
              <p:nvSpPr>
                <p:cNvPr id="1588" name="Google Shape;1588;p5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89" name="Google Shape;1589;p5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1590" name="Google Shape;1590;p53"/>
            <p:cNvGrpSpPr/>
            <p:nvPr/>
          </p:nvGrpSpPr>
          <p:grpSpPr>
            <a:xfrm>
              <a:off x="3230417" y="3103734"/>
              <a:ext cx="282982" cy="280332"/>
              <a:chOff x="2605700" y="3152850"/>
              <a:chExt cx="594125" cy="616250"/>
            </a:xfrm>
          </p:grpSpPr>
          <p:sp>
            <p:nvSpPr>
              <p:cNvPr id="1591" name="Google Shape;1591;p5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dirty="0"/>
              </a:p>
            </p:txBody>
          </p:sp>
          <p:sp>
            <p:nvSpPr>
              <p:cNvPr id="1592" name="Google Shape;1592;p5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6B65"/>
                  </a:solidFill>
                </a:endParaRPr>
              </a:p>
            </p:txBody>
          </p:sp>
        </p:grpSp>
        <p:grpSp>
          <p:nvGrpSpPr>
            <p:cNvPr id="1593" name="Google Shape;1593;p53"/>
            <p:cNvGrpSpPr/>
            <p:nvPr/>
          </p:nvGrpSpPr>
          <p:grpSpPr>
            <a:xfrm>
              <a:off x="3265985" y="3226989"/>
              <a:ext cx="87151" cy="346202"/>
              <a:chOff x="2680375" y="3423800"/>
              <a:chExt cx="182975" cy="761050"/>
            </a:xfrm>
          </p:grpSpPr>
          <p:sp>
            <p:nvSpPr>
              <p:cNvPr id="1594" name="Google Shape;1594;p5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dirty="0"/>
              </a:p>
            </p:txBody>
          </p:sp>
          <p:sp>
            <p:nvSpPr>
              <p:cNvPr id="1595" name="Google Shape;1595;p5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596" name="Google Shape;1596;p53"/>
            <p:cNvGrpSpPr/>
            <p:nvPr/>
          </p:nvGrpSpPr>
          <p:grpSpPr>
            <a:xfrm>
              <a:off x="3855466" y="3289811"/>
              <a:ext cx="112514" cy="94210"/>
              <a:chOff x="3918000" y="3561900"/>
              <a:chExt cx="236225" cy="207100"/>
            </a:xfrm>
          </p:grpSpPr>
          <p:sp>
            <p:nvSpPr>
              <p:cNvPr id="1597" name="Google Shape;1597;p5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dirty="0"/>
              </a:p>
            </p:txBody>
          </p:sp>
          <p:sp>
            <p:nvSpPr>
              <p:cNvPr id="1598" name="Google Shape;1598;p5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599" name="Google Shape;1599;p5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0" name="Google Shape;1600;p5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1" name="Google Shape;1601;p5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6B65"/>
                </a:solidFill>
              </a:endParaRPr>
            </a:p>
          </p:txBody>
        </p:sp>
        <p:grpSp>
          <p:nvGrpSpPr>
            <p:cNvPr id="1602" name="Google Shape;1602;p53"/>
            <p:cNvGrpSpPr/>
            <p:nvPr/>
          </p:nvGrpSpPr>
          <p:grpSpPr>
            <a:xfrm>
              <a:off x="2905224" y="2311071"/>
              <a:ext cx="596721" cy="528992"/>
              <a:chOff x="1922950" y="1410350"/>
              <a:chExt cx="1252825" cy="1162875"/>
            </a:xfrm>
          </p:grpSpPr>
          <p:sp>
            <p:nvSpPr>
              <p:cNvPr id="1603" name="Google Shape;1603;p5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4" name="Google Shape;1604;p5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5" name="Google Shape;1605;p5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6" name="Google Shape;1606;p5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7" name="Google Shape;1607;p5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8" name="Google Shape;1608;p5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09" name="Google Shape;1609;p5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0" name="Google Shape;1610;p5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1" name="Google Shape;1611;p5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2" name="Google Shape;1612;p5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3" name="Google Shape;1613;p5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4" name="Google Shape;1614;p5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5" name="Google Shape;1615;p5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6" name="Google Shape;1616;p5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7" name="Google Shape;1617;p5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18" name="Google Shape;1618;p5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A6CBC2"/>
                  </a:solidFill>
                </a:endParaRPr>
              </a:p>
            </p:txBody>
          </p:sp>
        </p:grpSp>
        <p:sp>
          <p:nvSpPr>
            <p:cNvPr id="1619" name="Google Shape;1619;p5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0" name="Google Shape;1620;p5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1" name="Google Shape;1621;p5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2" name="Google Shape;1622;p5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3" name="Google Shape;1623;p5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4" name="Google Shape;1624;p5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5" name="Google Shape;1625;p5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6" name="Google Shape;1626;p5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7" name="Google Shape;1627;p5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8" name="Google Shape;1628;p5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29" name="Google Shape;1629;p5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0" name="Google Shape;1630;p5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1" name="Google Shape;1631;p5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2" name="Google Shape;1632;p5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3" name="Google Shape;1633;p5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4" name="Google Shape;1634;p5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5" name="Google Shape;1635;p5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6" name="Google Shape;1636;p5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7" name="Google Shape;1637;p5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38" name="Google Shape;1638;p5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6B65"/>
                </a:solidFill>
              </a:endParaRPr>
            </a:p>
          </p:txBody>
        </p:sp>
        <p:sp>
          <p:nvSpPr>
            <p:cNvPr id="1639" name="Google Shape;1639;p5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A6CBC2"/>
                </a:solidFill>
              </a:endParaRPr>
            </a:p>
          </p:txBody>
        </p:sp>
        <p:sp>
          <p:nvSpPr>
            <p:cNvPr id="1640" name="Google Shape;1640;p5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641" name="Google Shape;1641;p53"/>
            <p:cNvGrpSpPr/>
            <p:nvPr/>
          </p:nvGrpSpPr>
          <p:grpSpPr>
            <a:xfrm>
              <a:off x="3280929" y="3294542"/>
              <a:ext cx="109894" cy="272224"/>
              <a:chOff x="2711750" y="3572300"/>
              <a:chExt cx="230725" cy="598425"/>
            </a:xfrm>
          </p:grpSpPr>
          <p:sp>
            <p:nvSpPr>
              <p:cNvPr id="1642" name="Google Shape;1642;p5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43" name="Google Shape;1643;p5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644" name="Google Shape;1644;p5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645" name="Google Shape;1645;p53"/>
            <p:cNvGrpSpPr/>
            <p:nvPr/>
          </p:nvGrpSpPr>
          <p:grpSpPr>
            <a:xfrm>
              <a:off x="3790439" y="2408636"/>
              <a:ext cx="73017" cy="75684"/>
              <a:chOff x="3781475" y="1624825"/>
              <a:chExt cx="153300" cy="166375"/>
            </a:xfrm>
          </p:grpSpPr>
          <p:sp>
            <p:nvSpPr>
              <p:cNvPr id="1646" name="Google Shape;1646;p5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47" name="Google Shape;1647;p5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48" name="Google Shape;1648;p5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49" name="Google Shape;1649;p5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650" name="Google Shape;1650;p5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1" name="Google Shape;1651;p5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2" name="Google Shape;1652;p5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3" name="Google Shape;1653;p5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4" name="Google Shape;1654;p5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5" name="Google Shape;1655;p5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6" name="Google Shape;1656;p5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657" name="Google Shape;1657;p53"/>
            <p:cNvGrpSpPr/>
            <p:nvPr/>
          </p:nvGrpSpPr>
          <p:grpSpPr>
            <a:xfrm>
              <a:off x="4403342" y="3107749"/>
              <a:ext cx="316680" cy="101374"/>
              <a:chOff x="5068275" y="3161675"/>
              <a:chExt cx="664875" cy="222850"/>
            </a:xfrm>
          </p:grpSpPr>
          <p:sp>
            <p:nvSpPr>
              <p:cNvPr id="1658" name="Google Shape;1658;p5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59" name="Google Shape;1659;p5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0" name="Google Shape;1660;p5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1" name="Google Shape;1661;p5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662" name="Google Shape;1662;p5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3" name="Google Shape;1663;p5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4" name="Google Shape;1664;p5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5" name="Google Shape;1665;p5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6" name="Google Shape;1666;p5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7" name="Google Shape;1667;p5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8" name="Google Shape;1668;p5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69" name="Google Shape;1669;p5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0" name="Google Shape;1670;p5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1" name="Google Shape;1671;p5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2" name="Google Shape;1672;p5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3" name="Google Shape;1673;p5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4" name="Google Shape;1674;p5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5" name="Google Shape;1675;p5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6" name="Google Shape;1676;p5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7" name="Google Shape;1677;p5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8" name="Google Shape;1678;p5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79" name="Google Shape;1679;p5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0" name="Google Shape;1680;p5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1" name="Google Shape;1681;p5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2" name="Google Shape;1682;p5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3" name="Google Shape;1683;p5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4" name="Google Shape;1684;p5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5" name="Google Shape;1685;p5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6" name="Google Shape;1686;p5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7" name="Google Shape;1687;p5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8" name="Google Shape;1688;p5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89" name="Google Shape;1689;p5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90" name="Google Shape;1690;p5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691" name="Google Shape;1691;p53"/>
            <p:cNvGrpSpPr/>
            <p:nvPr/>
          </p:nvGrpSpPr>
          <p:grpSpPr>
            <a:xfrm>
              <a:off x="3697513" y="2707266"/>
              <a:ext cx="59549" cy="79733"/>
              <a:chOff x="3586375" y="2281300"/>
              <a:chExt cx="125025" cy="175275"/>
            </a:xfrm>
          </p:grpSpPr>
          <p:sp>
            <p:nvSpPr>
              <p:cNvPr id="1692" name="Google Shape;1692;p5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93" name="Google Shape;1693;p5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694" name="Google Shape;1694;p5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695" name="Google Shape;1695;p53"/>
            <p:cNvGrpSpPr/>
            <p:nvPr/>
          </p:nvGrpSpPr>
          <p:grpSpPr>
            <a:xfrm>
              <a:off x="4513224" y="3221724"/>
              <a:ext cx="274563" cy="280321"/>
              <a:chOff x="5298975" y="3412225"/>
              <a:chExt cx="576450" cy="616225"/>
            </a:xfrm>
          </p:grpSpPr>
          <p:sp>
            <p:nvSpPr>
              <p:cNvPr id="1696" name="Google Shape;1696;p5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A6CBC2"/>
                  </a:solidFill>
                </a:endParaRPr>
              </a:p>
            </p:txBody>
          </p:sp>
          <p:sp>
            <p:nvSpPr>
              <p:cNvPr id="1697" name="Google Shape;1697;p5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698" name="Google Shape;1698;p53"/>
            <p:cNvGrpSpPr/>
            <p:nvPr/>
          </p:nvGrpSpPr>
          <p:grpSpPr>
            <a:xfrm>
              <a:off x="4824403" y="3421846"/>
              <a:ext cx="110132" cy="130647"/>
              <a:chOff x="5952300" y="3852150"/>
              <a:chExt cx="231225" cy="287200"/>
            </a:xfrm>
          </p:grpSpPr>
          <p:sp>
            <p:nvSpPr>
              <p:cNvPr id="1699" name="Google Shape;1699;p5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0" name="Google Shape;1700;p5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701" name="Google Shape;1701;p5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2" name="Google Shape;1702;p5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3" name="Google Shape;1703;p5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4" name="Google Shape;1704;p5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5" name="Google Shape;1705;p5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6" name="Google Shape;1706;p5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7" name="Google Shape;1707;p5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08" name="Google Shape;1708;p5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709" name="Google Shape;1709;p53"/>
            <p:cNvGrpSpPr/>
            <p:nvPr/>
          </p:nvGrpSpPr>
          <p:grpSpPr>
            <a:xfrm>
              <a:off x="4295710" y="3079670"/>
              <a:ext cx="14968" cy="27135"/>
              <a:chOff x="4842300" y="3099950"/>
              <a:chExt cx="31425" cy="59650"/>
            </a:xfrm>
          </p:grpSpPr>
          <p:sp>
            <p:nvSpPr>
              <p:cNvPr id="1710" name="Google Shape;1710;p5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1" name="Google Shape;1711;p5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2" name="Google Shape;1712;p5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3" name="Google Shape;1713;p5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714" name="Google Shape;1714;p5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5" name="Google Shape;1715;p5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6" name="Google Shape;1716;p5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7" name="Google Shape;1717;p5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8" name="Google Shape;1718;p5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19" name="Google Shape;1719;p5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0" name="Google Shape;1720;p5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1" name="Google Shape;1721;p5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722" name="Google Shape;1722;p53"/>
            <p:cNvGrpSpPr/>
            <p:nvPr/>
          </p:nvGrpSpPr>
          <p:grpSpPr>
            <a:xfrm>
              <a:off x="3831056" y="2816010"/>
              <a:ext cx="37378" cy="27612"/>
              <a:chOff x="3866750" y="2520350"/>
              <a:chExt cx="78475" cy="60700"/>
            </a:xfrm>
          </p:grpSpPr>
          <p:sp>
            <p:nvSpPr>
              <p:cNvPr id="1723" name="Google Shape;1723;p5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4" name="Google Shape;1724;p5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5" name="Google Shape;1725;p5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6" name="Google Shape;1726;p5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727" name="Google Shape;1727;p5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8" name="Google Shape;1728;p5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29" name="Google Shape;1729;p5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0" name="Google Shape;1730;p5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1" name="Google Shape;1731;p5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2" name="Google Shape;1732;p5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3" name="Google Shape;1733;p5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4" name="Google Shape;1734;p5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5" name="Google Shape;1735;p5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6" name="Google Shape;1736;p5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7" name="Google Shape;1737;p5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8" name="Google Shape;1738;p5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39" name="Google Shape;1739;p5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0" name="Google Shape;1740;p5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1" name="Google Shape;1741;p5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2" name="Google Shape;1742;p5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3" name="Google Shape;1743;p5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6B65"/>
                </a:solidFill>
              </a:endParaRPr>
            </a:p>
          </p:txBody>
        </p:sp>
        <p:sp>
          <p:nvSpPr>
            <p:cNvPr id="1744" name="Google Shape;1744;p5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5" name="Google Shape;1745;p5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6" name="Google Shape;1746;p5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7" name="Google Shape;1747;p5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8" name="Google Shape;1748;p5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9" name="Google Shape;1749;p5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0" name="Google Shape;1750;p5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1" name="Google Shape;1751;p5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2" name="Google Shape;1752;p5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3" name="Google Shape;1753;p5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4" name="Google Shape;1754;p5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5" name="Google Shape;1755;p5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6B65"/>
                </a:solidFill>
              </a:endParaRPr>
            </a:p>
          </p:txBody>
        </p:sp>
        <p:sp>
          <p:nvSpPr>
            <p:cNvPr id="1756" name="Google Shape;1756;p5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7" name="Google Shape;1757;p5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8" name="Google Shape;1758;p5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59" name="Google Shape;1759;p5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0" name="Google Shape;1760;p5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1" name="Google Shape;1761;p5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2" name="Google Shape;1762;p5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3" name="Google Shape;1763;p5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4" name="Google Shape;1764;p5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5" name="Google Shape;1765;p5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6" name="Google Shape;1766;p5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7" name="Google Shape;1767;p5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68" name="Google Shape;1768;p5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1769" name="Google Shape;1769;p53"/>
            <p:cNvGrpSpPr/>
            <p:nvPr/>
          </p:nvGrpSpPr>
          <p:grpSpPr>
            <a:xfrm>
              <a:off x="3632736" y="3051591"/>
              <a:ext cx="63288" cy="45217"/>
              <a:chOff x="3450375" y="3038225"/>
              <a:chExt cx="132875" cy="99400"/>
            </a:xfrm>
          </p:grpSpPr>
          <p:sp>
            <p:nvSpPr>
              <p:cNvPr id="1770" name="Google Shape;1770;p5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1" name="Google Shape;1771;p5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1772" name="Google Shape;1772;p5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3" name="Google Shape;1773;p5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4" name="Google Shape;1774;p5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5" name="Google Shape;1775;p5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6" name="Google Shape;1776;p5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7" name="Google Shape;1777;p5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8" name="Google Shape;1778;p5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79" name="Google Shape;1779;p5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0" name="Google Shape;1780;p5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A6CBC2"/>
                </a:solidFill>
              </a:endParaRPr>
            </a:p>
          </p:txBody>
        </p:sp>
        <p:sp>
          <p:nvSpPr>
            <p:cNvPr id="1781" name="Google Shape;1781;p5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2" name="Google Shape;1782;p5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3" name="Google Shape;1783;p5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4" name="Google Shape;1784;p5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5" name="Google Shape;1785;p5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6" name="Google Shape;1786;p5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7" name="Google Shape;1787;p5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8" name="Google Shape;1788;p5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89" name="Google Shape;1789;p5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0" name="Google Shape;1790;p5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A6CBC2"/>
                </a:solidFill>
              </a:endParaRPr>
            </a:p>
          </p:txBody>
        </p:sp>
        <p:sp>
          <p:nvSpPr>
            <p:cNvPr id="1791" name="Google Shape;1791;p5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2" name="Google Shape;1792;p5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3" name="Google Shape;1793;p5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4" name="Google Shape;1794;p5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5" name="Google Shape;1795;p5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6" name="Google Shape;1796;p5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6B65"/>
                </a:solidFill>
              </a:endParaRPr>
            </a:p>
          </p:txBody>
        </p:sp>
        <p:sp>
          <p:nvSpPr>
            <p:cNvPr id="1797" name="Google Shape;1797;p5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8" name="Google Shape;1798;p5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9" name="Google Shape;1799;p5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0" name="Google Shape;1800;p5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1" name="Google Shape;1801;p5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2" name="Google Shape;1802;p5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3" name="Google Shape;1803;p5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4" name="Google Shape;1804;p5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5" name="Google Shape;1805;p5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6" name="Google Shape;1806;p5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807" name="Google Shape;1807;p53"/>
          <p:cNvGrpSpPr/>
          <p:nvPr/>
        </p:nvGrpSpPr>
        <p:grpSpPr>
          <a:xfrm>
            <a:off x="719116" y="2850945"/>
            <a:ext cx="2622876" cy="1333540"/>
            <a:chOff x="238125" y="1038125"/>
            <a:chExt cx="7146800" cy="3633625"/>
          </a:xfrm>
        </p:grpSpPr>
        <p:sp>
          <p:nvSpPr>
            <p:cNvPr id="1808" name="Google Shape;1808;p5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09" name="Google Shape;1809;p5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0" name="Google Shape;1810;p5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1" name="Google Shape;1811;p5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2" name="Google Shape;1812;p5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3" name="Google Shape;1813;p5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4" name="Google Shape;1814;p5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5" name="Google Shape;1815;p5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6" name="Google Shape;1816;p5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7" name="Google Shape;1817;p5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8" name="Google Shape;1818;p5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19" name="Google Shape;1819;p5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0" name="Google Shape;1820;p5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1" name="Google Shape;1821;p5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2" name="Google Shape;1822;p5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3" name="Google Shape;1823;p5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4" name="Google Shape;1824;p5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5" name="Google Shape;1825;p5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6" name="Google Shape;1826;p5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7" name="Google Shape;1827;p5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8" name="Google Shape;1828;p5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29" name="Google Shape;1829;p5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0" name="Google Shape;1830;p5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1" name="Google Shape;1831;p5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2" name="Google Shape;1832;p5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3" name="Google Shape;1833;p5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4" name="Google Shape;1834;p5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5" name="Google Shape;1835;p5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6" name="Google Shape;1836;p5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7" name="Google Shape;1837;p5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8" name="Google Shape;1838;p5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39" name="Google Shape;1839;p5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0" name="Google Shape;1840;p5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1" name="Google Shape;1841;p5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2" name="Google Shape;1842;p5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3" name="Google Shape;1843;p5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4" name="Google Shape;1844;p5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5" name="Google Shape;1845;p5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6" name="Google Shape;1846;p5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7" name="Google Shape;1847;p5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8" name="Google Shape;1848;p5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49" name="Google Shape;1849;p5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0" name="Google Shape;1850;p5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1" name="Google Shape;1851;p5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2" name="Google Shape;1852;p5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3" name="Google Shape;1853;p5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4" name="Google Shape;1854;p5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5" name="Google Shape;1855;p5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6" name="Google Shape;1856;p5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7" name="Google Shape;1857;p5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8" name="Google Shape;1858;p5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59" name="Google Shape;1859;p5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0" name="Google Shape;1860;p5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1" name="Google Shape;1861;p5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2" name="Google Shape;1862;p5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3" name="Google Shape;1863;p5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4" name="Google Shape;1864;p5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5" name="Google Shape;1865;p5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6" name="Google Shape;1866;p5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7" name="Google Shape;1867;p5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8" name="Google Shape;1868;p5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69" name="Google Shape;1869;p5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0" name="Google Shape;1870;p5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1" name="Google Shape;1871;p5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2" name="Google Shape;1872;p5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3" name="Google Shape;1873;p5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4" name="Google Shape;1874;p5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5" name="Google Shape;1875;p5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6" name="Google Shape;1876;p5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7" name="Google Shape;1877;p5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8" name="Google Shape;1878;p5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79" name="Google Shape;1879;p5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0" name="Google Shape;1880;p5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1" name="Google Shape;1881;p5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2" name="Google Shape;1882;p5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3" name="Google Shape;1883;p5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4" name="Google Shape;1884;p5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5" name="Google Shape;1885;p5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6" name="Google Shape;1886;p5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7" name="Google Shape;1887;p5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8" name="Google Shape;1888;p5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89" name="Google Shape;1889;p5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0" name="Google Shape;1890;p5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1" name="Google Shape;1891;p5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2" name="Google Shape;1892;p5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3" name="Google Shape;1893;p5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4" name="Google Shape;1894;p5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5" name="Google Shape;1895;p5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6" name="Google Shape;1896;p5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7" name="Google Shape;1897;p5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8" name="Google Shape;1898;p5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899" name="Google Shape;1899;p5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0" name="Google Shape;1900;p5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1" name="Google Shape;1901;p5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2" name="Google Shape;1902;p5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3" name="Google Shape;1903;p5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4" name="Google Shape;1904;p5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5" name="Google Shape;1905;p5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6" name="Google Shape;1906;p5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7" name="Google Shape;1907;p5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8" name="Google Shape;1908;p5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09" name="Google Shape;1909;p5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0" name="Google Shape;1910;p5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1" name="Google Shape;1911;p5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2" name="Google Shape;1912;p5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3" name="Google Shape;1913;p5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4" name="Google Shape;1914;p5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5" name="Google Shape;1915;p5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6" name="Google Shape;1916;p5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7" name="Google Shape;1917;p5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8" name="Google Shape;1918;p5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19" name="Google Shape;1919;p5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0" name="Google Shape;1920;p5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1" name="Google Shape;1921;p5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2" name="Google Shape;1922;p5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3" name="Google Shape;1923;p5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4" name="Google Shape;1924;p5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5" name="Google Shape;1925;p5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6" name="Google Shape;1926;p5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7" name="Google Shape;1927;p5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8" name="Google Shape;1928;p5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29" name="Google Shape;1929;p5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0" name="Google Shape;1930;p5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1" name="Google Shape;1931;p5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2" name="Google Shape;1932;p5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3" name="Google Shape;1933;p5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4" name="Google Shape;1934;p5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5" name="Google Shape;1935;p5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6" name="Google Shape;1936;p5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7" name="Google Shape;1937;p5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8" name="Google Shape;1938;p5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39" name="Google Shape;1939;p5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0" name="Google Shape;1940;p5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1" name="Google Shape;1941;p5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2" name="Google Shape;1942;p5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3" name="Google Shape;1943;p5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4" name="Google Shape;1944;p5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5" name="Google Shape;1945;p5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6" name="Google Shape;1946;p5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7" name="Google Shape;1947;p5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8" name="Google Shape;1948;p5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49" name="Google Shape;1949;p5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0" name="Google Shape;1950;p5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1" name="Google Shape;1951;p5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2" name="Google Shape;1952;p5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3" name="Google Shape;1953;p5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4" name="Google Shape;1954;p5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5" name="Google Shape;1955;p5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6" name="Google Shape;1956;p5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7" name="Google Shape;1957;p5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8" name="Google Shape;1958;p5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59" name="Google Shape;1959;p5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0" name="Google Shape;1960;p5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1" name="Google Shape;1961;p5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2" name="Google Shape;1962;p5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3" name="Google Shape;1963;p5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4" name="Google Shape;1964;p5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5" name="Google Shape;1965;p5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6" name="Google Shape;1966;p5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7" name="Google Shape;1967;p5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8" name="Google Shape;1968;p5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69" name="Google Shape;1969;p5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0" name="Google Shape;1970;p5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1" name="Google Shape;1971;p5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2" name="Google Shape;1972;p5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3" name="Google Shape;1973;p5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4" name="Google Shape;1974;p5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5" name="Google Shape;1975;p5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6" name="Google Shape;1976;p5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7" name="Google Shape;1977;p5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8" name="Google Shape;1978;p5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79" name="Google Shape;1979;p5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0" name="Google Shape;1980;p5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1" name="Google Shape;1981;p5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2" name="Google Shape;1982;p5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3" name="Google Shape;1983;p5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4" name="Google Shape;1984;p5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5" name="Google Shape;1985;p5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6" name="Google Shape;1986;p5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7" name="Google Shape;1987;p5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8" name="Google Shape;1988;p5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89" name="Google Shape;1989;p5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0" name="Google Shape;1990;p5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1" name="Google Shape;1991;p5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2" name="Google Shape;1992;p5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3" name="Google Shape;1993;p5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4" name="Google Shape;1994;p5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5" name="Google Shape;1995;p5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6" name="Google Shape;1996;p5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7" name="Google Shape;1997;p5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8" name="Google Shape;1998;p5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999" name="Google Shape;1999;p5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0" name="Google Shape;2000;p5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1" name="Google Shape;2001;p5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2" name="Google Shape;2002;p5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3" name="Google Shape;2003;p5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4" name="Google Shape;2004;p5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5" name="Google Shape;2005;p5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6" name="Google Shape;2006;p5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7" name="Google Shape;2007;p5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8" name="Google Shape;2008;p5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09" name="Google Shape;2009;p5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0" name="Google Shape;2010;p5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1" name="Google Shape;2011;p5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2" name="Google Shape;2012;p5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3" name="Google Shape;2013;p5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4" name="Google Shape;2014;p5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5" name="Google Shape;2015;p5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6" name="Google Shape;2016;p5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7" name="Google Shape;2017;p5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8" name="Google Shape;2018;p5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19" name="Google Shape;2019;p5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0" name="Google Shape;2020;p5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1" name="Google Shape;2021;p5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2" name="Google Shape;2022;p5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3" name="Google Shape;2023;p5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4" name="Google Shape;2024;p5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5" name="Google Shape;2025;p5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6" name="Google Shape;2026;p5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7" name="Google Shape;2027;p5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8" name="Google Shape;2028;p5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29" name="Google Shape;2029;p5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0" name="Google Shape;2030;p5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1" name="Google Shape;2031;p5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2" name="Google Shape;2032;p5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3" name="Google Shape;2033;p5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4" name="Google Shape;2034;p5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5" name="Google Shape;2035;p5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6" name="Google Shape;2036;p5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7" name="Google Shape;2037;p5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8" name="Google Shape;2038;p5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39" name="Google Shape;2039;p5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0" name="Google Shape;2040;p5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1" name="Google Shape;2041;p5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2" name="Google Shape;2042;p5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3" name="Google Shape;2043;p5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4" name="Google Shape;2044;p5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5" name="Google Shape;2045;p5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6" name="Google Shape;2046;p5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7" name="Google Shape;2047;p5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8" name="Google Shape;2048;p5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49" name="Google Shape;2049;p5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0" name="Google Shape;2050;p5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1" name="Google Shape;2051;p5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2" name="Google Shape;2052;p5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3" name="Google Shape;2053;p5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4" name="Google Shape;2054;p5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5" name="Google Shape;2055;p5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6" name="Google Shape;2056;p5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7" name="Google Shape;2057;p5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8" name="Google Shape;2058;p5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59" name="Google Shape;2059;p5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0" name="Google Shape;2060;p5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1" name="Google Shape;2061;p5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2" name="Google Shape;2062;p5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3" name="Google Shape;2063;p5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4" name="Google Shape;2064;p5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5" name="Google Shape;2065;p5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6" name="Google Shape;2066;p5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7" name="Google Shape;2067;p5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8" name="Google Shape;2068;p5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69" name="Google Shape;2069;p5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0" name="Google Shape;2070;p5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1" name="Google Shape;2071;p5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2" name="Google Shape;2072;p5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3" name="Google Shape;2073;p5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4" name="Google Shape;2074;p5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5" name="Google Shape;2075;p5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6" name="Google Shape;2076;p5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7" name="Google Shape;2077;p5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8" name="Google Shape;2078;p5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79" name="Google Shape;2079;p5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0" name="Google Shape;2080;p5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1" name="Google Shape;2081;p5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2" name="Google Shape;2082;p5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3" name="Google Shape;2083;p5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4" name="Google Shape;2084;p5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5" name="Google Shape;2085;p5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6" name="Google Shape;2086;p5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7" name="Google Shape;2087;p5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8" name="Google Shape;2088;p5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89" name="Google Shape;2089;p5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0" name="Google Shape;2090;p5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1" name="Google Shape;2091;p5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2" name="Google Shape;2092;p5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3" name="Google Shape;2093;p5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4" name="Google Shape;2094;p5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5" name="Google Shape;2095;p5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6" name="Google Shape;2096;p5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7" name="Google Shape;2097;p5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8" name="Google Shape;2098;p5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099" name="Google Shape;2099;p5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0" name="Google Shape;2100;p5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1" name="Google Shape;2101;p5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2" name="Google Shape;2102;p5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3" name="Google Shape;2103;p5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4" name="Google Shape;2104;p5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5" name="Google Shape;2105;p5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6" name="Google Shape;2106;p5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7" name="Google Shape;2107;p5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8" name="Google Shape;2108;p5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09" name="Google Shape;2109;p5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0" name="Google Shape;2110;p5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1" name="Google Shape;2111;p5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2" name="Google Shape;2112;p5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3" name="Google Shape;2113;p5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4" name="Google Shape;2114;p5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5" name="Google Shape;2115;p5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6" name="Google Shape;2116;p5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7" name="Google Shape;2117;p5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8" name="Google Shape;2118;p5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19" name="Google Shape;2119;p5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0" name="Google Shape;2120;p5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1" name="Google Shape;2121;p5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2" name="Google Shape;2122;p5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3" name="Google Shape;2123;p5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4" name="Google Shape;2124;p5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5" name="Google Shape;2125;p5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6" name="Google Shape;2126;p5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7" name="Google Shape;2127;p5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8" name="Google Shape;2128;p5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29" name="Google Shape;2129;p5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0" name="Google Shape;2130;p5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1" name="Google Shape;2131;p5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2" name="Google Shape;2132;p5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3" name="Google Shape;2133;p5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4" name="Google Shape;2134;p5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5" name="Google Shape;2135;p5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6" name="Google Shape;2136;p5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7" name="Google Shape;2137;p5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8" name="Google Shape;2138;p5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39" name="Google Shape;2139;p5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0" name="Google Shape;2140;p5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1" name="Google Shape;2141;p5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2" name="Google Shape;2142;p5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3" name="Google Shape;2143;p5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4" name="Google Shape;2144;p5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5" name="Google Shape;2145;p5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6" name="Google Shape;2146;p5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7" name="Google Shape;2147;p5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8" name="Google Shape;2148;p5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49" name="Google Shape;2149;p5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0" name="Google Shape;2150;p5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1" name="Google Shape;2151;p5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2" name="Google Shape;2152;p5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3" name="Google Shape;2153;p5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4" name="Google Shape;2154;p5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5" name="Google Shape;2155;p5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6" name="Google Shape;2156;p5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7" name="Google Shape;2157;p5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8" name="Google Shape;2158;p5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59" name="Google Shape;2159;p5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0" name="Google Shape;2160;p5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1" name="Google Shape;2161;p5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2" name="Google Shape;2162;p5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3" name="Google Shape;2163;p5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4" name="Google Shape;2164;p5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5" name="Google Shape;2165;p5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6" name="Google Shape;2166;p5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7" name="Google Shape;2167;p5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8" name="Google Shape;2168;p5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69" name="Google Shape;2169;p5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0" name="Google Shape;2170;p5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1" name="Google Shape;2171;p5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2" name="Google Shape;2172;p5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3" name="Google Shape;2173;p5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4" name="Google Shape;2174;p5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5" name="Google Shape;2175;p5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6" name="Google Shape;2176;p5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7" name="Google Shape;2177;p5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8" name="Google Shape;2178;p5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79" name="Google Shape;2179;p5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0" name="Google Shape;2180;p5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1" name="Google Shape;2181;p5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2" name="Google Shape;2182;p5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3" name="Google Shape;2183;p5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4" name="Google Shape;2184;p5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5" name="Google Shape;2185;p5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6" name="Google Shape;2186;p5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7" name="Google Shape;2187;p5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8" name="Google Shape;2188;p5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89" name="Google Shape;2189;p5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0" name="Google Shape;2190;p5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1" name="Google Shape;2191;p5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2" name="Google Shape;2192;p5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3" name="Google Shape;2193;p5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4" name="Google Shape;2194;p5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5" name="Google Shape;2195;p5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6" name="Google Shape;2196;p5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7" name="Google Shape;2197;p5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8" name="Google Shape;2198;p5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99" name="Google Shape;2199;p5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0" name="Google Shape;2200;p5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1" name="Google Shape;2201;p5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2" name="Google Shape;2202;p5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3" name="Google Shape;2203;p5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4" name="Google Shape;2204;p5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5" name="Google Shape;2205;p5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6" name="Google Shape;2206;p5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7" name="Google Shape;2207;p5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8" name="Google Shape;2208;p5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09" name="Google Shape;2209;p5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0" name="Google Shape;2210;p5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1" name="Google Shape;2211;p5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2" name="Google Shape;2212;p5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3" name="Google Shape;2213;p5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4" name="Google Shape;2214;p5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5" name="Google Shape;2215;p5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6" name="Google Shape;2216;p5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7" name="Google Shape;2217;p5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8" name="Google Shape;2218;p5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19" name="Google Shape;2219;p5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0" name="Google Shape;2220;p5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1" name="Google Shape;2221;p5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2" name="Google Shape;2222;p5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3" name="Google Shape;2223;p5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4" name="Google Shape;2224;p5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5" name="Google Shape;2225;p5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6" name="Google Shape;2226;p5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7" name="Google Shape;2227;p5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8" name="Google Shape;2228;p5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29" name="Google Shape;2229;p5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0" name="Google Shape;2230;p5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1" name="Google Shape;2231;p5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2" name="Google Shape;2232;p5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3" name="Google Shape;2233;p5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4" name="Google Shape;2234;p5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5" name="Google Shape;2235;p5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6" name="Google Shape;2236;p5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7" name="Google Shape;2237;p5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8" name="Google Shape;2238;p5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39" name="Google Shape;2239;p5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0" name="Google Shape;2240;p5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1" name="Google Shape;2241;p5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2" name="Google Shape;2242;p5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3" name="Google Shape;2243;p5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4" name="Google Shape;2244;p5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5" name="Google Shape;2245;p5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6" name="Google Shape;2246;p5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7" name="Google Shape;2247;p5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8" name="Google Shape;2248;p5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49" name="Google Shape;2249;p5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0" name="Google Shape;2250;p5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1" name="Google Shape;2251;p5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2" name="Google Shape;2252;p5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3" name="Google Shape;2253;p5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4" name="Google Shape;2254;p5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5" name="Google Shape;2255;p5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6" name="Google Shape;2256;p5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7" name="Google Shape;2257;p5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8" name="Google Shape;2258;p5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59" name="Google Shape;2259;p5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0" name="Google Shape;2260;p5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1" name="Google Shape;2261;p5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2" name="Google Shape;2262;p5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3" name="Google Shape;2263;p5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4" name="Google Shape;2264;p5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5" name="Google Shape;2265;p5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6" name="Google Shape;2266;p5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7" name="Google Shape;2267;p5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8" name="Google Shape;2268;p5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69" name="Google Shape;2269;p5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0" name="Google Shape;2270;p5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1" name="Google Shape;2271;p5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2" name="Google Shape;2272;p5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3" name="Google Shape;2273;p5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4" name="Google Shape;2274;p5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5" name="Google Shape;2275;p5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6" name="Google Shape;2276;p5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7" name="Google Shape;2277;p5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8" name="Google Shape;2278;p5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79" name="Google Shape;2279;p5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0" name="Google Shape;2280;p5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1" name="Google Shape;2281;p5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2" name="Google Shape;2282;p5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3" name="Google Shape;2283;p5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4" name="Google Shape;2284;p5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5" name="Google Shape;2285;p5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6" name="Google Shape;2286;p5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7" name="Google Shape;2287;p5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8" name="Google Shape;2288;p5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89" name="Google Shape;2289;p5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0" name="Google Shape;2290;p5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1" name="Google Shape;2291;p5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2" name="Google Shape;2292;p5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3" name="Google Shape;2293;p5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4" name="Google Shape;2294;p5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5" name="Google Shape;2295;p5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6" name="Google Shape;2296;p5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7" name="Google Shape;2297;p5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8" name="Google Shape;2298;p5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99" name="Google Shape;2299;p5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0" name="Google Shape;2300;p5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1" name="Google Shape;2301;p5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2" name="Google Shape;2302;p5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3" name="Google Shape;2303;p5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4" name="Google Shape;2304;p5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5" name="Google Shape;2305;p5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6" name="Google Shape;2306;p5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7" name="Google Shape;2307;p5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8" name="Google Shape;2308;p5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09" name="Google Shape;2309;p5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0" name="Google Shape;2310;p5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1" name="Google Shape;2311;p5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2" name="Google Shape;2312;p5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3" name="Google Shape;2313;p5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4" name="Google Shape;2314;p5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5" name="Google Shape;2315;p5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6" name="Google Shape;2316;p5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7" name="Google Shape;2317;p5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8" name="Google Shape;2318;p5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19" name="Google Shape;2319;p5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0" name="Google Shape;2320;p5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1" name="Google Shape;2321;p5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2" name="Google Shape;2322;p5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3" name="Google Shape;2323;p5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4" name="Google Shape;2324;p5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5" name="Google Shape;2325;p5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6" name="Google Shape;2326;p5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7" name="Google Shape;2327;p5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8" name="Google Shape;2328;p5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29" name="Google Shape;2329;p5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0" name="Google Shape;2330;p5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1" name="Google Shape;2331;p5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2" name="Google Shape;2332;p5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3" name="Google Shape;2333;p5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4" name="Google Shape;2334;p5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5" name="Google Shape;2335;p5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6" name="Google Shape;2336;p5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7" name="Google Shape;2337;p5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8" name="Google Shape;2338;p5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39" name="Google Shape;2339;p5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0" name="Google Shape;2340;p5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1" name="Google Shape;2341;p5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2" name="Google Shape;2342;p5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3" name="Google Shape;2343;p5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4" name="Google Shape;2344;p5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5" name="Google Shape;2345;p5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6" name="Google Shape;2346;p5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7" name="Google Shape;2347;p5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8" name="Google Shape;2348;p5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49" name="Google Shape;2349;p5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0" name="Google Shape;2350;p5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1" name="Google Shape;2351;p5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2" name="Google Shape;2352;p5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3" name="Google Shape;2353;p5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4" name="Google Shape;2354;p5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5" name="Google Shape;2355;p5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6" name="Google Shape;2356;p5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7" name="Google Shape;2357;p5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8" name="Google Shape;2358;p5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59" name="Google Shape;2359;p5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0" name="Google Shape;2360;p5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1" name="Google Shape;2361;p5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2" name="Google Shape;2362;p5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3" name="Google Shape;2363;p5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4" name="Google Shape;2364;p5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5" name="Google Shape;2365;p5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6" name="Google Shape;2366;p5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7" name="Google Shape;2367;p5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8" name="Google Shape;2368;p5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69" name="Google Shape;2369;p5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0" name="Google Shape;2370;p5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1" name="Google Shape;2371;p5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2" name="Google Shape;2372;p5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3" name="Google Shape;2373;p5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4" name="Google Shape;2374;p5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5" name="Google Shape;2375;p5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6" name="Google Shape;2376;p5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7" name="Google Shape;2377;p5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8" name="Google Shape;2378;p5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79" name="Google Shape;2379;p5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0" name="Google Shape;2380;p5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1" name="Google Shape;2381;p5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2" name="Google Shape;2382;p5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3" name="Google Shape;2383;p5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4" name="Google Shape;2384;p5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5" name="Google Shape;2385;p5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6" name="Google Shape;2386;p5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7" name="Google Shape;2387;p5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8" name="Google Shape;2388;p5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89" name="Google Shape;2389;p5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0" name="Google Shape;2390;p5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1" name="Google Shape;2391;p5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2" name="Google Shape;2392;p5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3" name="Google Shape;2393;p5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4" name="Google Shape;2394;p5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5" name="Google Shape;2395;p5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6" name="Google Shape;2396;p5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7" name="Google Shape;2397;p5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8" name="Google Shape;2398;p5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99" name="Google Shape;2399;p5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0" name="Google Shape;2400;p5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1" name="Google Shape;2401;p5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2" name="Google Shape;2402;p5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3" name="Google Shape;2403;p5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4" name="Google Shape;2404;p5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5" name="Google Shape;2405;p5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6" name="Google Shape;2406;p5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7" name="Google Shape;2407;p5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8" name="Google Shape;2408;p5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09" name="Google Shape;2409;p5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0" name="Google Shape;2410;p5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1" name="Google Shape;2411;p5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2" name="Google Shape;2412;p5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3" name="Google Shape;2413;p5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4" name="Google Shape;2414;p5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5" name="Google Shape;2415;p5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6" name="Google Shape;2416;p5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7" name="Google Shape;2417;p5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8" name="Google Shape;2418;p5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19" name="Google Shape;2419;p5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0" name="Google Shape;2420;p5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1" name="Google Shape;2421;p5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2" name="Google Shape;2422;p5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3" name="Google Shape;2423;p5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4" name="Google Shape;2424;p5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5" name="Google Shape;2425;p5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6" name="Google Shape;2426;p5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7" name="Google Shape;2427;p5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8" name="Google Shape;2428;p5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29" name="Google Shape;2429;p5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0" name="Google Shape;2430;p5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1" name="Google Shape;2431;p5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2" name="Google Shape;2432;p5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3" name="Google Shape;2433;p5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4" name="Google Shape;2434;p5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5" name="Google Shape;2435;p5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6" name="Google Shape;2436;p5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7" name="Google Shape;2437;p5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8" name="Google Shape;2438;p5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39" name="Google Shape;2439;p5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0" name="Google Shape;2440;p5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1" name="Google Shape;2441;p5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2" name="Google Shape;2442;p5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3" name="Google Shape;2443;p5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4" name="Google Shape;2444;p5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5" name="Google Shape;2445;p5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6" name="Google Shape;2446;p5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7" name="Google Shape;2447;p5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8" name="Google Shape;2448;p5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49" name="Google Shape;2449;p5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0" name="Google Shape;2450;p5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1" name="Google Shape;2451;p5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2" name="Google Shape;2452;p5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3" name="Google Shape;2453;p5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4" name="Google Shape;2454;p5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5" name="Google Shape;2455;p5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6" name="Google Shape;2456;p5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7" name="Google Shape;2457;p5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8" name="Google Shape;2458;p5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59" name="Google Shape;2459;p5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0" name="Google Shape;2460;p5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1" name="Google Shape;2461;p5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2" name="Google Shape;2462;p5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3" name="Google Shape;2463;p5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4" name="Google Shape;2464;p5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5" name="Google Shape;2465;p5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6" name="Google Shape;2466;p5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7" name="Google Shape;2467;p5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8" name="Google Shape;2468;p5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69" name="Google Shape;2469;p5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0" name="Google Shape;2470;p5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1" name="Google Shape;2471;p5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2" name="Google Shape;2472;p5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3" name="Google Shape;2473;p5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4" name="Google Shape;2474;p5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5" name="Google Shape;2475;p5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6" name="Google Shape;2476;p5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7" name="Google Shape;2477;p5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8" name="Google Shape;2478;p5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79" name="Google Shape;2479;p5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0" name="Google Shape;2480;p5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1" name="Google Shape;2481;p5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2" name="Google Shape;2482;p5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3" name="Google Shape;2483;p5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4" name="Google Shape;2484;p5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5" name="Google Shape;2485;p5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6" name="Google Shape;2486;p5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7" name="Google Shape;2487;p5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8" name="Google Shape;2488;p5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89" name="Google Shape;2489;p5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0" name="Google Shape;2490;p5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1" name="Google Shape;2491;p5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2" name="Google Shape;2492;p5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3" name="Google Shape;2493;p5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4" name="Google Shape;2494;p5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5" name="Google Shape;2495;p5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6" name="Google Shape;2496;p5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7" name="Google Shape;2497;p5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8" name="Google Shape;2498;p5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99" name="Google Shape;2499;p5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0" name="Google Shape;2500;p5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1" name="Google Shape;2501;p5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2" name="Google Shape;2502;p5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3" name="Google Shape;2503;p5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4" name="Google Shape;2504;p5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5" name="Google Shape;2505;p5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6" name="Google Shape;2506;p5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7" name="Google Shape;2507;p5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8" name="Google Shape;2508;p5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09" name="Google Shape;2509;p5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0" name="Google Shape;2510;p5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1" name="Google Shape;2511;p5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2" name="Google Shape;2512;p5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3" name="Google Shape;2513;p5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4" name="Google Shape;2514;p5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5" name="Google Shape;2515;p5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6" name="Google Shape;2516;p5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7" name="Google Shape;2517;p5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8" name="Google Shape;2518;p5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19" name="Google Shape;2519;p5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0" name="Google Shape;2520;p5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1" name="Google Shape;2521;p5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2" name="Google Shape;2522;p5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3" name="Google Shape;2523;p5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4" name="Google Shape;2524;p5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5" name="Google Shape;2525;p5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6" name="Google Shape;2526;p5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7" name="Google Shape;2527;p5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8" name="Google Shape;2528;p5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29" name="Google Shape;2529;p5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0" name="Google Shape;2530;p5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1" name="Google Shape;2531;p5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2" name="Google Shape;2532;p5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3" name="Google Shape;2533;p5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4" name="Google Shape;2534;p5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5" name="Google Shape;2535;p5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6" name="Google Shape;2536;p5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7" name="Google Shape;2537;p5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8" name="Google Shape;2538;p5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39" name="Google Shape;2539;p5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0" name="Google Shape;2540;p5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1" name="Google Shape;2541;p5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2" name="Google Shape;2542;p5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3" name="Google Shape;2543;p5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4" name="Google Shape;2544;p5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5" name="Google Shape;2545;p5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6" name="Google Shape;2546;p5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7" name="Google Shape;2547;p5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8" name="Google Shape;2548;p5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49" name="Google Shape;2549;p5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0" name="Google Shape;2550;p5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1" name="Google Shape;2551;p5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2" name="Google Shape;2552;p5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3" name="Google Shape;2553;p5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4" name="Google Shape;2554;p5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5" name="Google Shape;2555;p5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6" name="Google Shape;2556;p5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7" name="Google Shape;2557;p5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8" name="Google Shape;2558;p5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59" name="Google Shape;2559;p5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0" name="Google Shape;2560;p5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1" name="Google Shape;2561;p5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2" name="Google Shape;2562;p5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3" name="Google Shape;2563;p5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4" name="Google Shape;2564;p5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5" name="Google Shape;2565;p5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6" name="Google Shape;2566;p5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7" name="Google Shape;2567;p5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8" name="Google Shape;2568;p5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69" name="Google Shape;2569;p5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0" name="Google Shape;2570;p5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1" name="Google Shape;2571;p5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2" name="Google Shape;2572;p5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3" name="Google Shape;2573;p5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4" name="Google Shape;2574;p5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5" name="Google Shape;2575;p5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6" name="Google Shape;2576;p5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7" name="Google Shape;2577;p5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8" name="Google Shape;2578;p5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79" name="Google Shape;2579;p5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0" name="Google Shape;2580;p5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1" name="Google Shape;2581;p5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2" name="Google Shape;2582;p5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3" name="Google Shape;2583;p5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4" name="Google Shape;2584;p5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5" name="Google Shape;2585;p5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6" name="Google Shape;2586;p5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7" name="Google Shape;2587;p5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8" name="Google Shape;2588;p5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89" name="Google Shape;2589;p5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0" name="Google Shape;2590;p5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1" name="Google Shape;2591;p5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2" name="Google Shape;2592;p5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3" name="Google Shape;2593;p5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4" name="Google Shape;2594;p5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5" name="Google Shape;2595;p5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6" name="Google Shape;2596;p5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7" name="Google Shape;2597;p5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8" name="Google Shape;2598;p5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99" name="Google Shape;2599;p5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0" name="Google Shape;2600;p5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1" name="Google Shape;2601;p5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2" name="Google Shape;2602;p5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3" name="Google Shape;2603;p5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4" name="Google Shape;2604;p5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5" name="Google Shape;2605;p5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6" name="Google Shape;2606;p5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7" name="Google Shape;2607;p5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8" name="Google Shape;2608;p5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9" name="Google Shape;2609;p5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0" name="Google Shape;2610;p5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1" name="Google Shape;2611;p5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2" name="Google Shape;2612;p5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3" name="Google Shape;2613;p5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4" name="Google Shape;2614;p5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5" name="Google Shape;2615;p5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6" name="Google Shape;2616;p5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7" name="Google Shape;2617;p5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8" name="Google Shape;2618;p5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19" name="Google Shape;2619;p5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0" name="Google Shape;2620;p5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1" name="Google Shape;2621;p5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2" name="Google Shape;2622;p5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3" name="Google Shape;2623;p5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4" name="Google Shape;2624;p5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5" name="Google Shape;2625;p5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6" name="Google Shape;2626;p5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7" name="Google Shape;2627;p5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8" name="Google Shape;2628;p5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29" name="Google Shape;2629;p5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0" name="Google Shape;2630;p5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1" name="Google Shape;2631;p5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2" name="Google Shape;2632;p5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3" name="Google Shape;2633;p5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4" name="Google Shape;2634;p5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5" name="Google Shape;2635;p5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6" name="Google Shape;2636;p5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7" name="Google Shape;2637;p5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8" name="Google Shape;2638;p5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39" name="Google Shape;2639;p5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0" name="Google Shape;2640;p5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1" name="Google Shape;2641;p5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2" name="Google Shape;2642;p5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3" name="Google Shape;2643;p5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4" name="Google Shape;2644;p5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5" name="Google Shape;2645;p5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6" name="Google Shape;2646;p5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7" name="Google Shape;2647;p5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8" name="Google Shape;2648;p5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49" name="Google Shape;2649;p5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0" name="Google Shape;2650;p5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1" name="Google Shape;2651;p5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2" name="Google Shape;2652;p5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3" name="Google Shape;2653;p5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4" name="Google Shape;2654;p5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5" name="Google Shape;2655;p5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6" name="Google Shape;2656;p5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7" name="Google Shape;2657;p5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8" name="Google Shape;2658;p5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59" name="Google Shape;2659;p5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0" name="Google Shape;2660;p5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1" name="Google Shape;2661;p5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2" name="Google Shape;2662;p5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3" name="Google Shape;2663;p5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4" name="Google Shape;2664;p5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5" name="Google Shape;2665;p5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6" name="Google Shape;2666;p5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7" name="Google Shape;2667;p5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8" name="Google Shape;2668;p5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69" name="Google Shape;2669;p5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0" name="Google Shape;2670;p5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1" name="Google Shape;2671;p5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2" name="Google Shape;2672;p5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3" name="Google Shape;2673;p5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4" name="Google Shape;2674;p5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5" name="Google Shape;2675;p5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6" name="Google Shape;2676;p5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7" name="Google Shape;2677;p5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8" name="Google Shape;2678;p5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79" name="Google Shape;2679;p5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0" name="Google Shape;2680;p5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1" name="Google Shape;2681;p5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2" name="Google Shape;2682;p5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3" name="Google Shape;2683;p5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4" name="Google Shape;2684;p5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5" name="Google Shape;2685;p5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6" name="Google Shape;2686;p5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7" name="Google Shape;2687;p5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8" name="Google Shape;2688;p5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89" name="Google Shape;2689;p5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0" name="Google Shape;2690;p5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1" name="Google Shape;2691;p5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2" name="Google Shape;2692;p5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3" name="Google Shape;2693;p5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4" name="Google Shape;2694;p5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5" name="Google Shape;2695;p5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6" name="Google Shape;2696;p5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7" name="Google Shape;2697;p5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8" name="Google Shape;2698;p5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99" name="Google Shape;2699;p5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0" name="Google Shape;2700;p5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1" name="Google Shape;2701;p5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2" name="Google Shape;2702;p5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3" name="Google Shape;2703;p5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4" name="Google Shape;2704;p5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5" name="Google Shape;2705;p5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6" name="Google Shape;2706;p5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7" name="Google Shape;2707;p5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8" name="Google Shape;2708;p5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09" name="Google Shape;2709;p5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0" name="Google Shape;2710;p5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1" name="Google Shape;2711;p5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2" name="Google Shape;2712;p5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3" name="Google Shape;2713;p5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4" name="Google Shape;2714;p5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5" name="Google Shape;2715;p5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6" name="Google Shape;2716;p5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7" name="Google Shape;2717;p5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8" name="Google Shape;2718;p5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19" name="Google Shape;2719;p5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0" name="Google Shape;2720;p5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1" name="Google Shape;2721;p5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2" name="Google Shape;2722;p5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3" name="Google Shape;2723;p5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4" name="Google Shape;2724;p5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5" name="Google Shape;2725;p5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6" name="Google Shape;2726;p5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7" name="Google Shape;2727;p5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8" name="Google Shape;2728;p5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29" name="Google Shape;2729;p5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0" name="Google Shape;2730;p5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1" name="Google Shape;2731;p5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2" name="Google Shape;2732;p5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3" name="Google Shape;2733;p5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4" name="Google Shape;2734;p5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5" name="Google Shape;2735;p5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6" name="Google Shape;2736;p5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7" name="Google Shape;2737;p5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8" name="Google Shape;2738;p5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39" name="Google Shape;2739;p5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0" name="Google Shape;2740;p5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1" name="Google Shape;2741;p5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2" name="Google Shape;2742;p5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3" name="Google Shape;2743;p5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4" name="Google Shape;2744;p5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5" name="Google Shape;2745;p5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6" name="Google Shape;2746;p5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7" name="Google Shape;2747;p5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8" name="Google Shape;2748;p5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49" name="Google Shape;2749;p5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0" name="Google Shape;2750;p5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1" name="Google Shape;2751;p5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2" name="Google Shape;2752;p5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3" name="Google Shape;2753;p5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4" name="Google Shape;2754;p5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5" name="Google Shape;2755;p5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6" name="Google Shape;2756;p5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7" name="Google Shape;2757;p5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8" name="Google Shape;2758;p5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59" name="Google Shape;2759;p5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0" name="Google Shape;2760;p5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1" name="Google Shape;2761;p5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2" name="Google Shape;2762;p5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3" name="Google Shape;2763;p5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4" name="Google Shape;2764;p5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5" name="Google Shape;2765;p5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6" name="Google Shape;2766;p5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7" name="Google Shape;2767;p5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8" name="Google Shape;2768;p5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69" name="Google Shape;2769;p5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0" name="Google Shape;2770;p5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1" name="Google Shape;2771;p5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2" name="Google Shape;2772;p5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3" name="Google Shape;2773;p5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4" name="Google Shape;2774;p5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5" name="Google Shape;2775;p5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6" name="Google Shape;2776;p5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7" name="Google Shape;2777;p5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8" name="Google Shape;2778;p5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79" name="Google Shape;2779;p5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0" name="Google Shape;2780;p5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1" name="Google Shape;2781;p5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2" name="Google Shape;2782;p5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3" name="Google Shape;2783;p5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4" name="Google Shape;2784;p5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5" name="Google Shape;2785;p5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6" name="Google Shape;2786;p5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7" name="Google Shape;2787;p5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8" name="Google Shape;2788;p5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89" name="Google Shape;2789;p5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0" name="Google Shape;2790;p5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1" name="Google Shape;2791;p5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2" name="Google Shape;2792;p5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3" name="Google Shape;2793;p5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4" name="Google Shape;2794;p5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5" name="Google Shape;2795;p5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6" name="Google Shape;2796;p5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7" name="Google Shape;2797;p5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8" name="Google Shape;2798;p5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99" name="Google Shape;2799;p5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0" name="Google Shape;2800;p5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1" name="Google Shape;2801;p5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2" name="Google Shape;2802;p5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3" name="Google Shape;2803;p5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4" name="Google Shape;2804;p5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5" name="Google Shape;2805;p5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6" name="Google Shape;2806;p5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7" name="Google Shape;2807;p5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8" name="Google Shape;2808;p5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09" name="Google Shape;2809;p5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0" name="Google Shape;2810;p5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1" name="Google Shape;2811;p5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2" name="Google Shape;2812;p5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3" name="Google Shape;2813;p5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4" name="Google Shape;2814;p5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5" name="Google Shape;2815;p5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6" name="Google Shape;2816;p5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7" name="Google Shape;2817;p5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8" name="Google Shape;2818;p5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19" name="Google Shape;2819;p5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0" name="Google Shape;2820;p5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1" name="Google Shape;2821;p5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2" name="Google Shape;2822;p5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3" name="Google Shape;2823;p5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4" name="Google Shape;2824;p5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5" name="Google Shape;2825;p5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6" name="Google Shape;2826;p5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7" name="Google Shape;2827;p5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8" name="Google Shape;2828;p5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29" name="Google Shape;2829;p5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0" name="Google Shape;2830;p5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1" name="Google Shape;2831;p5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2" name="Google Shape;2832;p5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3" name="Google Shape;2833;p5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4" name="Google Shape;2834;p5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5" name="Google Shape;2835;p5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6" name="Google Shape;2836;p5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7" name="Google Shape;2837;p5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8" name="Google Shape;2838;p5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39" name="Google Shape;2839;p5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0" name="Google Shape;2840;p5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1" name="Google Shape;2841;p5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2" name="Google Shape;2842;p5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3" name="Google Shape;2843;p5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4" name="Google Shape;2844;p5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5" name="Google Shape;2845;p5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6" name="Google Shape;2846;p5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7" name="Google Shape;2847;p5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8" name="Google Shape;2848;p5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49" name="Google Shape;2849;p5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0" name="Google Shape;2850;p5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1" name="Google Shape;2851;p5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2" name="Google Shape;2852;p5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3" name="Google Shape;2853;p5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4" name="Google Shape;2854;p5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5" name="Google Shape;2855;p5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6" name="Google Shape;2856;p5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7" name="Google Shape;2857;p5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8" name="Google Shape;2858;p5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59" name="Google Shape;2859;p5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0" name="Google Shape;2860;p5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1" name="Google Shape;2861;p5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2" name="Google Shape;2862;p5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3" name="Google Shape;2863;p5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4" name="Google Shape;2864;p5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5" name="Google Shape;2865;p5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6" name="Google Shape;2866;p5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7" name="Google Shape;2867;p5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8" name="Google Shape;2868;p5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69" name="Google Shape;2869;p5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0" name="Google Shape;2870;p5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1" name="Google Shape;2871;p5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2" name="Google Shape;2872;p5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3" name="Google Shape;2873;p5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4" name="Google Shape;2874;p5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5" name="Google Shape;2875;p5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6" name="Google Shape;2876;p5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7" name="Google Shape;2877;p5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8" name="Google Shape;2878;p5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79" name="Google Shape;2879;p5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0" name="Google Shape;2880;p5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1" name="Google Shape;2881;p5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2" name="Google Shape;2882;p5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3" name="Google Shape;2883;p5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4" name="Google Shape;2884;p5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5" name="Google Shape;2885;p5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6" name="Google Shape;2886;p5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7" name="Google Shape;2887;p5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8" name="Google Shape;2888;p5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89" name="Google Shape;2889;p5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0" name="Google Shape;2890;p5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1" name="Google Shape;2891;p5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2" name="Google Shape;2892;p5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3" name="Google Shape;2893;p5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4" name="Google Shape;2894;p5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5" name="Google Shape;2895;p5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6" name="Google Shape;2896;p5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7" name="Google Shape;2897;p5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8" name="Google Shape;2898;p5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899" name="Google Shape;2899;p5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0" name="Google Shape;2900;p5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1" name="Google Shape;2901;p5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2" name="Google Shape;2902;p5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3" name="Google Shape;2903;p5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4" name="Google Shape;2904;p5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5" name="Google Shape;2905;p5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6" name="Google Shape;2906;p5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7" name="Google Shape;2907;p5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8" name="Google Shape;2908;p5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09" name="Google Shape;2909;p5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0" name="Google Shape;2910;p5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1" name="Google Shape;2911;p5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2" name="Google Shape;2912;p5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3" name="Google Shape;2913;p5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4" name="Google Shape;2914;p5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5" name="Google Shape;2915;p5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6" name="Google Shape;2916;p5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7" name="Google Shape;2917;p5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8" name="Google Shape;2918;p5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19" name="Google Shape;2919;p5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0" name="Google Shape;2920;p5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1" name="Google Shape;2921;p5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2" name="Google Shape;2922;p5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3" name="Google Shape;2923;p5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4" name="Google Shape;2924;p5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5" name="Google Shape;2925;p5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6" name="Google Shape;2926;p5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7" name="Google Shape;2927;p5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8" name="Google Shape;2928;p5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29" name="Google Shape;2929;p5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0" name="Google Shape;2930;p5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1" name="Google Shape;2931;p5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2" name="Google Shape;2932;p5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3" name="Google Shape;2933;p5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4" name="Google Shape;2934;p5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5" name="Google Shape;2935;p5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6" name="Google Shape;2936;p5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7" name="Google Shape;2937;p5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8" name="Google Shape;2938;p5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39" name="Google Shape;2939;p5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0" name="Google Shape;2940;p5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1" name="Google Shape;2941;p5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2" name="Google Shape;2942;p5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3" name="Google Shape;2943;p5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4" name="Google Shape;2944;p5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5" name="Google Shape;2945;p5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6" name="Google Shape;2946;p5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7" name="Google Shape;2947;p5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8" name="Google Shape;2948;p5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49" name="Google Shape;2949;p5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0" name="Google Shape;2950;p5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1" name="Google Shape;2951;p5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2" name="Google Shape;2952;p5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3" name="Google Shape;2953;p5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4" name="Google Shape;2954;p5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5" name="Google Shape;2955;p5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6" name="Google Shape;2956;p5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7" name="Google Shape;2957;p5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8" name="Google Shape;2958;p5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59" name="Google Shape;2959;p5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0" name="Google Shape;2960;p5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1" name="Google Shape;2961;p5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2" name="Google Shape;2962;p5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3" name="Google Shape;2963;p5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4" name="Google Shape;2964;p5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5" name="Google Shape;2965;p5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6" name="Google Shape;2966;p5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7" name="Google Shape;2967;p5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8" name="Google Shape;2968;p5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69" name="Google Shape;2969;p5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0" name="Google Shape;2970;p5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1" name="Google Shape;2971;p5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2" name="Google Shape;2972;p5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3" name="Google Shape;2973;p5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4" name="Google Shape;2974;p5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5" name="Google Shape;2975;p5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6" name="Google Shape;2976;p5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7" name="Google Shape;2977;p5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8" name="Google Shape;2978;p5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79" name="Google Shape;2979;p5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0" name="Google Shape;2980;p5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1" name="Google Shape;2981;p5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2" name="Google Shape;2982;p5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3" name="Google Shape;2983;p5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4" name="Google Shape;2984;p5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5" name="Google Shape;2985;p5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6" name="Google Shape;2986;p5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7" name="Google Shape;2987;p5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8" name="Google Shape;2988;p5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89" name="Google Shape;2989;p5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0" name="Google Shape;2990;p5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1" name="Google Shape;2991;p5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2" name="Google Shape;2992;p5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3" name="Google Shape;2993;p5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4" name="Google Shape;2994;p5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5" name="Google Shape;2995;p5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6" name="Google Shape;2996;p5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7" name="Google Shape;2997;p5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8" name="Google Shape;2998;p5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999" name="Google Shape;2999;p5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0" name="Google Shape;3000;p5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1" name="Google Shape;3001;p5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2" name="Google Shape;3002;p5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3" name="Google Shape;3003;p5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4" name="Google Shape;3004;p5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5" name="Google Shape;3005;p5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6" name="Google Shape;3006;p5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7" name="Google Shape;3007;p5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8" name="Google Shape;3008;p5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09" name="Google Shape;3009;p5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0" name="Google Shape;3010;p5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1" name="Google Shape;3011;p5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2" name="Google Shape;3012;p5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3" name="Google Shape;3013;p5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4" name="Google Shape;3014;p5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5" name="Google Shape;3015;p5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6" name="Google Shape;3016;p5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7" name="Google Shape;3017;p5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8" name="Google Shape;3018;p5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19" name="Google Shape;3019;p5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0" name="Google Shape;3020;p5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1" name="Google Shape;3021;p5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2" name="Google Shape;3022;p5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3" name="Google Shape;3023;p5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4" name="Google Shape;3024;p5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5" name="Google Shape;3025;p5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6" name="Google Shape;3026;p5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7" name="Google Shape;3027;p5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8" name="Google Shape;3028;p5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29" name="Google Shape;3029;p5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0" name="Google Shape;3030;p5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1" name="Google Shape;3031;p5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2" name="Google Shape;3032;p5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3" name="Google Shape;3033;p5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4" name="Google Shape;3034;p5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5" name="Google Shape;3035;p5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6" name="Google Shape;3036;p5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7" name="Google Shape;3037;p5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8" name="Google Shape;3038;p5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39" name="Google Shape;3039;p5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0" name="Google Shape;3040;p5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1" name="Google Shape;3041;p5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2" name="Google Shape;3042;p5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3" name="Google Shape;3043;p5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4" name="Google Shape;3044;p5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5" name="Google Shape;3045;p5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6" name="Google Shape;3046;p5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7" name="Google Shape;3047;p5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8" name="Google Shape;3048;p5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49" name="Google Shape;3049;p5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0" name="Google Shape;3050;p5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1" name="Google Shape;3051;p5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2" name="Google Shape;3052;p5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3" name="Google Shape;3053;p5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4" name="Google Shape;3054;p5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5" name="Google Shape;3055;p5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6" name="Google Shape;3056;p5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7" name="Google Shape;3057;p5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8" name="Google Shape;3058;p5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59" name="Google Shape;3059;p5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0" name="Google Shape;3060;p5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1" name="Google Shape;3061;p5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2" name="Google Shape;3062;p5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3" name="Google Shape;3063;p5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4" name="Google Shape;3064;p5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5" name="Google Shape;3065;p5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6" name="Google Shape;3066;p5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7" name="Google Shape;3067;p5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8" name="Google Shape;3068;p5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69" name="Google Shape;3069;p5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0" name="Google Shape;3070;p5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1" name="Google Shape;3071;p5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2" name="Google Shape;3072;p5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3" name="Google Shape;3073;p5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4" name="Google Shape;3074;p5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5" name="Google Shape;3075;p5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6" name="Google Shape;3076;p5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7" name="Google Shape;3077;p5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8" name="Google Shape;3078;p5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79" name="Google Shape;3079;p5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0" name="Google Shape;3080;p5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1" name="Google Shape;3081;p5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2" name="Google Shape;3082;p5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3" name="Google Shape;3083;p5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4" name="Google Shape;3084;p5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5" name="Google Shape;3085;p5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6" name="Google Shape;3086;p5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7" name="Google Shape;3087;p5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8" name="Google Shape;3088;p5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89" name="Google Shape;3089;p5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0" name="Google Shape;3090;p5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1" name="Google Shape;3091;p5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2" name="Google Shape;3092;p5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3" name="Google Shape;3093;p5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4" name="Google Shape;3094;p5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5" name="Google Shape;3095;p5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6" name="Google Shape;3096;p5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7" name="Google Shape;3097;p5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8" name="Google Shape;3098;p5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099" name="Google Shape;3099;p5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0" name="Google Shape;3100;p5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1" name="Google Shape;3101;p5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2" name="Google Shape;3102;p5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3" name="Google Shape;3103;p5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4" name="Google Shape;3104;p5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5" name="Google Shape;3105;p5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6" name="Google Shape;3106;p5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7" name="Google Shape;3107;p5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8" name="Google Shape;3108;p5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09" name="Google Shape;3109;p5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0" name="Google Shape;3110;p5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1" name="Google Shape;3111;p5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2" name="Google Shape;3112;p5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3" name="Google Shape;3113;p5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4" name="Google Shape;3114;p5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5" name="Google Shape;3115;p5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6" name="Google Shape;3116;p5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7" name="Google Shape;3117;p5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8" name="Google Shape;3118;p5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19" name="Google Shape;3119;p5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0" name="Google Shape;3120;p5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1" name="Google Shape;3121;p5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2" name="Google Shape;3122;p5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3" name="Google Shape;3123;p5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4" name="Google Shape;3124;p5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5" name="Google Shape;3125;p5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6" name="Google Shape;3126;p5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7" name="Google Shape;3127;p5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8" name="Google Shape;3128;p5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29" name="Google Shape;3129;p5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0" name="Google Shape;3130;p5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1" name="Google Shape;3131;p5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2" name="Google Shape;3132;p5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3" name="Google Shape;3133;p5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4" name="Google Shape;3134;p5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5" name="Google Shape;3135;p5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6" name="Google Shape;3136;p5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7" name="Google Shape;3137;p5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8" name="Google Shape;3138;p5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39" name="Google Shape;3139;p5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0" name="Google Shape;3140;p5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1" name="Google Shape;3141;p5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2" name="Google Shape;3142;p5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3" name="Google Shape;3143;p5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4" name="Google Shape;3144;p5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5" name="Google Shape;3145;p5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6" name="Google Shape;3146;p5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7" name="Google Shape;3147;p5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8" name="Google Shape;3148;p5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49" name="Google Shape;3149;p5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0" name="Google Shape;3150;p5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1" name="Google Shape;3151;p5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2" name="Google Shape;3152;p5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3" name="Google Shape;3153;p5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4" name="Google Shape;3154;p5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5" name="Google Shape;3155;p5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6" name="Google Shape;3156;p5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7" name="Google Shape;3157;p5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8" name="Google Shape;3158;p5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59" name="Google Shape;3159;p5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0" name="Google Shape;3160;p5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1" name="Google Shape;3161;p5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2" name="Google Shape;3162;p5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3" name="Google Shape;3163;p5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4" name="Google Shape;3164;p5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5" name="Google Shape;3165;p5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6" name="Google Shape;3166;p5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7" name="Google Shape;3167;p5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8" name="Google Shape;3168;p5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69" name="Google Shape;3169;p5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0" name="Google Shape;3170;p5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1" name="Google Shape;3171;p5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2" name="Google Shape;3172;p5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3" name="Google Shape;3173;p5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4" name="Google Shape;3174;p5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5" name="Google Shape;3175;p5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6" name="Google Shape;3176;p5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7" name="Google Shape;3177;p5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8" name="Google Shape;3178;p5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79" name="Google Shape;3179;p5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0" name="Google Shape;3180;p5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1" name="Google Shape;3181;p5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2" name="Google Shape;3182;p5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3" name="Google Shape;3183;p5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4" name="Google Shape;3184;p5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5" name="Google Shape;3185;p5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6" name="Google Shape;3186;p5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7" name="Google Shape;3187;p5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8" name="Google Shape;3188;p5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89" name="Google Shape;3189;p5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0" name="Google Shape;3190;p5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1" name="Google Shape;3191;p5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2" name="Google Shape;3192;p5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3" name="Google Shape;3193;p5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4" name="Google Shape;3194;p5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5" name="Google Shape;3195;p5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6" name="Google Shape;3196;p5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7" name="Google Shape;3197;p5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8" name="Google Shape;3198;p5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199" name="Google Shape;3199;p5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0" name="Google Shape;3200;p5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1" name="Google Shape;3201;p5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2" name="Google Shape;3202;p5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3" name="Google Shape;3203;p5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4" name="Google Shape;3204;p5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5" name="Google Shape;3205;p5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6" name="Google Shape;3206;p5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7" name="Google Shape;3207;p5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8" name="Google Shape;3208;p5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09" name="Google Shape;3209;p5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0" name="Google Shape;3210;p5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1" name="Google Shape;3211;p5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2" name="Google Shape;3212;p5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3" name="Google Shape;3213;p5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4" name="Google Shape;3214;p5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5" name="Google Shape;3215;p5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6" name="Google Shape;3216;p5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7" name="Google Shape;3217;p5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8" name="Google Shape;3218;p5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19" name="Google Shape;3219;p5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0" name="Google Shape;3220;p5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1" name="Google Shape;3221;p5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2" name="Google Shape;3222;p5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3" name="Google Shape;3223;p5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4" name="Google Shape;3224;p5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5" name="Google Shape;3225;p5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6" name="Google Shape;3226;p5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7" name="Google Shape;3227;p5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8" name="Google Shape;3228;p5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29" name="Google Shape;3229;p5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0" name="Google Shape;3230;p5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1" name="Google Shape;3231;p5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2" name="Google Shape;3232;p5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3" name="Google Shape;3233;p5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4" name="Google Shape;3234;p5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5" name="Google Shape;3235;p5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6" name="Google Shape;3236;p5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7" name="Google Shape;3237;p5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8" name="Google Shape;3238;p5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39" name="Google Shape;3239;p5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0" name="Google Shape;3240;p5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1" name="Google Shape;3241;p5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2" name="Google Shape;3242;p5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3" name="Google Shape;3243;p5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4" name="Google Shape;3244;p5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5" name="Google Shape;3245;p5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6" name="Google Shape;3246;p5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7" name="Google Shape;3247;p5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8" name="Google Shape;3248;p5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49" name="Google Shape;3249;p5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0" name="Google Shape;3250;p5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1" name="Google Shape;3251;p5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2" name="Google Shape;3252;p5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3" name="Google Shape;3253;p5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4" name="Google Shape;3254;p5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5" name="Google Shape;3255;p5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6" name="Google Shape;3256;p5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7" name="Google Shape;3257;p5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8" name="Google Shape;3258;p5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59" name="Google Shape;3259;p5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0" name="Google Shape;3260;p5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1" name="Google Shape;3261;p5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2" name="Google Shape;3262;p5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3" name="Google Shape;3263;p5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4" name="Google Shape;3264;p5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5" name="Google Shape;3265;p5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6" name="Google Shape;3266;p5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7" name="Google Shape;3267;p5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8" name="Google Shape;3268;p5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69" name="Google Shape;3269;p5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0" name="Google Shape;3270;p5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1" name="Google Shape;3271;p5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2" name="Google Shape;3272;p5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3" name="Google Shape;3273;p5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4" name="Google Shape;3274;p5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5" name="Google Shape;3275;p5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6" name="Google Shape;3276;p5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7" name="Google Shape;3277;p5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8" name="Google Shape;3278;p5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79" name="Google Shape;3279;p5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0" name="Google Shape;3280;p5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1" name="Google Shape;3281;p5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2" name="Google Shape;3282;p5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3" name="Google Shape;3283;p5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4" name="Google Shape;3284;p5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5" name="Google Shape;3285;p5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6" name="Google Shape;3286;p5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7" name="Google Shape;3287;p5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8" name="Google Shape;3288;p5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89" name="Google Shape;3289;p5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0" name="Google Shape;3290;p5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1" name="Google Shape;3291;p5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2" name="Google Shape;3292;p5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3" name="Google Shape;3293;p5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4" name="Google Shape;3294;p5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5" name="Google Shape;3295;p5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6" name="Google Shape;3296;p5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7" name="Google Shape;3297;p5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8" name="Google Shape;3298;p5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299" name="Google Shape;3299;p5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0" name="Google Shape;3300;p5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1" name="Google Shape;3301;p5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2" name="Google Shape;3302;p5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3" name="Google Shape;3303;p5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4" name="Google Shape;3304;p5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5" name="Google Shape;3305;p5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6" name="Google Shape;3306;p5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7" name="Google Shape;3307;p5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8" name="Google Shape;3308;p5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09" name="Google Shape;3309;p5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0" name="Google Shape;3310;p5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1" name="Google Shape;3311;p5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2" name="Google Shape;3312;p5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3" name="Google Shape;3313;p5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4" name="Google Shape;3314;p5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5" name="Google Shape;3315;p5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6" name="Google Shape;3316;p5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7" name="Google Shape;3317;p5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8" name="Google Shape;3318;p5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19" name="Google Shape;3319;p5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0" name="Google Shape;3320;p5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1" name="Google Shape;3321;p5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2" name="Google Shape;3322;p5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3" name="Google Shape;3323;p5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4" name="Google Shape;3324;p5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5" name="Google Shape;3325;p5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6" name="Google Shape;3326;p5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7" name="Google Shape;3327;p5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8" name="Google Shape;3328;p5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29" name="Google Shape;3329;p5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0" name="Google Shape;3330;p5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1" name="Google Shape;3331;p5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2" name="Google Shape;3332;p5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3" name="Google Shape;3333;p5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4" name="Google Shape;3334;p5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5" name="Google Shape;3335;p5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6" name="Google Shape;3336;p5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7" name="Google Shape;3337;p5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8" name="Google Shape;3338;p5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39" name="Google Shape;3339;p5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0" name="Google Shape;3340;p5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1" name="Google Shape;3341;p5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2" name="Google Shape;3342;p5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3" name="Google Shape;3343;p5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4" name="Google Shape;3344;p5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5" name="Google Shape;3345;p5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6" name="Google Shape;3346;p5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7" name="Google Shape;3347;p5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8" name="Google Shape;3348;p5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49" name="Google Shape;3349;p5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0" name="Google Shape;3350;p5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1" name="Google Shape;3351;p5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2" name="Google Shape;3352;p5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3" name="Google Shape;3353;p5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4" name="Google Shape;3354;p5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5" name="Google Shape;3355;p5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6" name="Google Shape;3356;p5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7" name="Google Shape;3357;p5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8" name="Google Shape;3358;p5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59" name="Google Shape;3359;p5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0" name="Google Shape;3360;p5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1" name="Google Shape;3361;p5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2" name="Google Shape;3362;p5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3" name="Google Shape;3363;p5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4" name="Google Shape;3364;p5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5" name="Google Shape;3365;p5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6" name="Google Shape;3366;p5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7" name="Google Shape;3367;p5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8" name="Google Shape;3368;p5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69" name="Google Shape;3369;p5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0" name="Google Shape;3370;p5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1" name="Google Shape;3371;p5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2" name="Google Shape;3372;p5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3" name="Google Shape;3373;p5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4" name="Google Shape;3374;p5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5" name="Google Shape;3375;p5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6" name="Google Shape;3376;p5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7" name="Google Shape;3377;p5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8" name="Google Shape;3378;p5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79" name="Google Shape;3379;p5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380" name="Google Shape;3380;p53"/>
          <p:cNvGrpSpPr/>
          <p:nvPr/>
        </p:nvGrpSpPr>
        <p:grpSpPr>
          <a:xfrm>
            <a:off x="5834044" y="993055"/>
            <a:ext cx="2590840" cy="1380235"/>
            <a:chOff x="233350" y="949250"/>
            <a:chExt cx="7137300" cy="3802300"/>
          </a:xfrm>
        </p:grpSpPr>
        <p:sp>
          <p:nvSpPr>
            <p:cNvPr id="3381" name="Google Shape;3381;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2" name="Google Shape;3382;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3" name="Google Shape;3383;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4" name="Google Shape;3384;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5" name="Google Shape;3385;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6" name="Google Shape;3386;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7" name="Google Shape;3387;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8" name="Google Shape;3388;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89" name="Google Shape;3389;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0" name="Google Shape;3390;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1" name="Google Shape;3391;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2" name="Google Shape;3392;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3" name="Google Shape;3393;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4" name="Google Shape;3394;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5" name="Google Shape;3395;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6" name="Google Shape;3396;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7" name="Google Shape;3397;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8" name="Google Shape;3398;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99" name="Google Shape;3399;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0" name="Google Shape;3400;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1" name="Google Shape;3401;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2" name="Google Shape;3402;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3" name="Google Shape;3403;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4" name="Google Shape;3404;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5" name="Google Shape;3405;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6" name="Google Shape;3406;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7" name="Google Shape;3407;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8" name="Google Shape;3408;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09" name="Google Shape;3409;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0" name="Google Shape;3410;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1" name="Google Shape;3411;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2" name="Google Shape;3412;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3" name="Google Shape;3413;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4" name="Google Shape;3414;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5" name="Google Shape;3415;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6" name="Google Shape;3416;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7" name="Google Shape;3417;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8" name="Google Shape;3418;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19" name="Google Shape;3419;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0" name="Google Shape;3420;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1" name="Google Shape;3421;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2" name="Google Shape;3422;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3" name="Google Shape;3423;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4" name="Google Shape;3424;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5" name="Google Shape;3425;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6" name="Google Shape;3426;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7" name="Google Shape;3427;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8" name="Google Shape;3428;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29" name="Google Shape;3429;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30" name="Google Shape;3430;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31" name="Google Shape;3431;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432" name="Google Shape;3432;p53"/>
          <p:cNvGrpSpPr/>
          <p:nvPr/>
        </p:nvGrpSpPr>
        <p:grpSpPr>
          <a:xfrm>
            <a:off x="7648473" y="3037828"/>
            <a:ext cx="104231" cy="320340"/>
            <a:chOff x="7564426" y="3224343"/>
            <a:chExt cx="119985" cy="368801"/>
          </a:xfrm>
        </p:grpSpPr>
        <p:sp>
          <p:nvSpPr>
            <p:cNvPr id="3433" name="Google Shape;3433;p5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34" name="Google Shape;3434;p5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435" name="Google Shape;3435;p53"/>
          <p:cNvGrpSpPr/>
          <p:nvPr/>
        </p:nvGrpSpPr>
        <p:grpSpPr>
          <a:xfrm>
            <a:off x="7347962" y="3031929"/>
            <a:ext cx="189489" cy="332132"/>
            <a:chOff x="8370831" y="3202002"/>
            <a:chExt cx="218129" cy="382376"/>
          </a:xfrm>
        </p:grpSpPr>
        <p:sp>
          <p:nvSpPr>
            <p:cNvPr id="3436" name="Google Shape;3436;p5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37" name="Google Shape;3437;p5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438" name="Google Shape;3438;p53"/>
          <p:cNvGrpSpPr/>
          <p:nvPr/>
        </p:nvGrpSpPr>
        <p:grpSpPr>
          <a:xfrm>
            <a:off x="8071351" y="3443061"/>
            <a:ext cx="309429" cy="267000"/>
            <a:chOff x="6742064" y="3750480"/>
            <a:chExt cx="399315" cy="344560"/>
          </a:xfrm>
        </p:grpSpPr>
        <p:sp>
          <p:nvSpPr>
            <p:cNvPr id="3439" name="Google Shape;3439;p5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40" name="Google Shape;3440;p5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441" name="Google Shape;3441;p53"/>
          <p:cNvGrpSpPr/>
          <p:nvPr/>
        </p:nvGrpSpPr>
        <p:grpSpPr>
          <a:xfrm>
            <a:off x="7610370" y="3794109"/>
            <a:ext cx="180437" cy="281608"/>
            <a:chOff x="7248525" y="3739696"/>
            <a:chExt cx="230531" cy="359790"/>
          </a:xfrm>
        </p:grpSpPr>
        <p:sp>
          <p:nvSpPr>
            <p:cNvPr id="3442" name="Google Shape;3442;p5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43" name="Google Shape;3443;p5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444" name="Google Shape;3444;p53"/>
          <p:cNvGrpSpPr/>
          <p:nvPr/>
        </p:nvGrpSpPr>
        <p:grpSpPr>
          <a:xfrm>
            <a:off x="7856289" y="3437333"/>
            <a:ext cx="162896" cy="278710"/>
            <a:chOff x="7601242" y="3729267"/>
            <a:chExt cx="222566" cy="380803"/>
          </a:xfrm>
        </p:grpSpPr>
        <p:sp>
          <p:nvSpPr>
            <p:cNvPr id="3445" name="Google Shape;3445;p5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46" name="Google Shape;3446;p5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447" name="Google Shape;3447;p53"/>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448" name="Google Shape;3448;p53"/>
          <p:cNvGrpSpPr/>
          <p:nvPr/>
        </p:nvGrpSpPr>
        <p:grpSpPr>
          <a:xfrm>
            <a:off x="7345935" y="3438473"/>
            <a:ext cx="193543" cy="275990"/>
            <a:chOff x="8304647" y="3738687"/>
            <a:chExt cx="225076" cy="320956"/>
          </a:xfrm>
        </p:grpSpPr>
        <p:sp>
          <p:nvSpPr>
            <p:cNvPr id="3449" name="Google Shape;3449;p5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50" name="Google Shape;3450;p5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51" name="Google Shape;3451;p5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452" name="Google Shape;3452;p53"/>
          <p:cNvGrpSpPr/>
          <p:nvPr/>
        </p:nvGrpSpPr>
        <p:grpSpPr>
          <a:xfrm>
            <a:off x="7618427" y="3438473"/>
            <a:ext cx="178492" cy="275990"/>
            <a:chOff x="8615101" y="3738687"/>
            <a:chExt cx="207573" cy="320956"/>
          </a:xfrm>
        </p:grpSpPr>
        <p:sp>
          <p:nvSpPr>
            <p:cNvPr id="3453" name="Google Shape;3453;p5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54" name="Google Shape;3454;p5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55" name="Google Shape;3455;p5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456" name="Google Shape;3456;p53"/>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457" name="Google Shape;3457;p53"/>
          <p:cNvGrpSpPr/>
          <p:nvPr/>
        </p:nvGrpSpPr>
        <p:grpSpPr>
          <a:xfrm>
            <a:off x="6013132" y="3559961"/>
            <a:ext cx="557671" cy="511283"/>
            <a:chOff x="6015419" y="3716859"/>
            <a:chExt cx="557671" cy="511283"/>
          </a:xfrm>
        </p:grpSpPr>
        <p:sp>
          <p:nvSpPr>
            <p:cNvPr id="3458" name="Google Shape;3458;p5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459" name="Google Shape;3459;p53"/>
            <p:cNvGrpSpPr/>
            <p:nvPr/>
          </p:nvGrpSpPr>
          <p:grpSpPr>
            <a:xfrm>
              <a:off x="6036094" y="3716980"/>
              <a:ext cx="529860" cy="510468"/>
              <a:chOff x="6036094" y="3716980"/>
              <a:chExt cx="529860" cy="510468"/>
            </a:xfrm>
          </p:grpSpPr>
          <p:sp>
            <p:nvSpPr>
              <p:cNvPr id="3460" name="Google Shape;3460;p5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1" name="Google Shape;3461;p5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2" name="Google Shape;3462;p5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3" name="Google Shape;3463;p5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4" name="Google Shape;3464;p5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5" name="Google Shape;3465;p5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6" name="Google Shape;3466;p5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7" name="Google Shape;3467;p5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8" name="Google Shape;3468;p5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69" name="Google Shape;3469;p5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470" name="Google Shape;3470;p53"/>
          <p:cNvGrpSpPr/>
          <p:nvPr/>
        </p:nvGrpSpPr>
        <p:grpSpPr>
          <a:xfrm>
            <a:off x="6642017" y="2916730"/>
            <a:ext cx="576302" cy="511871"/>
            <a:chOff x="6644304" y="3073628"/>
            <a:chExt cx="576302" cy="511871"/>
          </a:xfrm>
        </p:grpSpPr>
        <p:sp>
          <p:nvSpPr>
            <p:cNvPr id="3471" name="Google Shape;3471;p5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472" name="Google Shape;3472;p53"/>
            <p:cNvGrpSpPr/>
            <p:nvPr/>
          </p:nvGrpSpPr>
          <p:grpSpPr>
            <a:xfrm>
              <a:off x="6712169" y="3085440"/>
              <a:ext cx="481622" cy="494913"/>
              <a:chOff x="6712169" y="3085440"/>
              <a:chExt cx="481622" cy="494913"/>
            </a:xfrm>
          </p:grpSpPr>
          <p:sp>
            <p:nvSpPr>
              <p:cNvPr id="3473" name="Google Shape;3473;p5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74" name="Google Shape;3474;p5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75" name="Google Shape;3475;p5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76" name="Google Shape;3476;p5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77" name="Google Shape;3477;p5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478" name="Google Shape;3478;p5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79" name="Google Shape;3479;p5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80" name="Google Shape;3480;p5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481" name="Google Shape;3481;p53"/>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482" name="Google Shape;3482;p53"/>
          <p:cNvGrpSpPr/>
          <p:nvPr/>
        </p:nvGrpSpPr>
        <p:grpSpPr>
          <a:xfrm>
            <a:off x="6649868" y="3559725"/>
            <a:ext cx="560631" cy="511352"/>
            <a:chOff x="6652154" y="3716623"/>
            <a:chExt cx="560631" cy="511352"/>
          </a:xfrm>
        </p:grpSpPr>
        <p:sp>
          <p:nvSpPr>
            <p:cNvPr id="3483" name="Google Shape;3483;p5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484" name="Google Shape;3484;p53"/>
            <p:cNvGrpSpPr/>
            <p:nvPr/>
          </p:nvGrpSpPr>
          <p:grpSpPr>
            <a:xfrm>
              <a:off x="6669657" y="3716715"/>
              <a:ext cx="466779" cy="464290"/>
              <a:chOff x="6669657" y="3716715"/>
              <a:chExt cx="466779" cy="464290"/>
            </a:xfrm>
          </p:grpSpPr>
          <p:sp>
            <p:nvSpPr>
              <p:cNvPr id="3485" name="Google Shape;3485;p5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86" name="Google Shape;3486;p5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87" name="Google Shape;3487;p5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88" name="Google Shape;3488;p5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89" name="Google Shape;3489;p5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0" name="Google Shape;3490;p5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1" name="Google Shape;3491;p5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2" name="Google Shape;3492;p5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3" name="Google Shape;3493;p5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4" name="Google Shape;3494;p5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5" name="Google Shape;3495;p5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6" name="Google Shape;3496;p5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497" name="Google Shape;3497;p5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498" name="Google Shape;3498;p53"/>
          <p:cNvGrpSpPr/>
          <p:nvPr/>
        </p:nvGrpSpPr>
        <p:grpSpPr>
          <a:xfrm>
            <a:off x="7843959" y="3841134"/>
            <a:ext cx="187557" cy="187557"/>
            <a:chOff x="8565775" y="671075"/>
            <a:chExt cx="441000" cy="441000"/>
          </a:xfrm>
        </p:grpSpPr>
        <p:sp>
          <p:nvSpPr>
            <p:cNvPr id="3499" name="Google Shape;3499;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00" name="Google Shape;3500;p5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501" name="Google Shape;3501;p53"/>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02" name="Google Shape;3502;p53"/>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503" name="Google Shape;3503;p53"/>
          <p:cNvGrpSpPr/>
          <p:nvPr/>
        </p:nvGrpSpPr>
        <p:grpSpPr>
          <a:xfrm>
            <a:off x="5997814" y="2919352"/>
            <a:ext cx="587871" cy="512373"/>
            <a:chOff x="6000100" y="3076250"/>
            <a:chExt cx="587871" cy="512373"/>
          </a:xfrm>
        </p:grpSpPr>
        <p:sp>
          <p:nvSpPr>
            <p:cNvPr id="3504" name="Google Shape;3504;p5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505" name="Google Shape;3505;p53"/>
            <p:cNvGrpSpPr/>
            <p:nvPr/>
          </p:nvGrpSpPr>
          <p:grpSpPr>
            <a:xfrm>
              <a:off x="6031360" y="3076713"/>
              <a:ext cx="539107" cy="480965"/>
              <a:chOff x="6031360" y="3076713"/>
              <a:chExt cx="539107" cy="480965"/>
            </a:xfrm>
          </p:grpSpPr>
          <p:sp>
            <p:nvSpPr>
              <p:cNvPr id="3506" name="Google Shape;3506;p5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07" name="Google Shape;3507;p5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08" name="Google Shape;3508;p5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09" name="Google Shape;3509;p5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0" name="Google Shape;3510;p5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1" name="Google Shape;3511;p5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2" name="Google Shape;3512;p5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513" name="Google Shape;3513;p53"/>
          <p:cNvGrpSpPr/>
          <p:nvPr/>
        </p:nvGrpSpPr>
        <p:grpSpPr>
          <a:xfrm>
            <a:off x="3369305" y="938716"/>
            <a:ext cx="2310381" cy="1488888"/>
            <a:chOff x="229225" y="549050"/>
            <a:chExt cx="7161750" cy="4615275"/>
          </a:xfrm>
        </p:grpSpPr>
        <p:sp>
          <p:nvSpPr>
            <p:cNvPr id="3514" name="Google Shape;3514;p5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5" name="Google Shape;3515;p5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6" name="Google Shape;3516;p5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7" name="Google Shape;3517;p5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8" name="Google Shape;3518;p5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19" name="Google Shape;3519;p5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0" name="Google Shape;3520;p5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1" name="Google Shape;3521;p5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2" name="Google Shape;3522;p5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3" name="Google Shape;3523;p5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4" name="Google Shape;3524;p5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5" name="Google Shape;3525;p5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6" name="Google Shape;3526;p5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7" name="Google Shape;3527;p5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8" name="Google Shape;3528;p5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29" name="Google Shape;3529;p5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0" name="Google Shape;3530;p5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1" name="Google Shape;3531;p5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2" name="Google Shape;3532;p5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3" name="Google Shape;3533;p5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4" name="Google Shape;3534;p5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5" name="Google Shape;3535;p5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6" name="Google Shape;3536;p5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7" name="Google Shape;3537;p5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8" name="Google Shape;3538;p5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39" name="Google Shape;3539;p5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0" name="Google Shape;3540;p5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1" name="Google Shape;3541;p5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2" name="Google Shape;3542;p5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3" name="Google Shape;3543;p5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4" name="Google Shape;3544;p5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5" name="Google Shape;3545;p5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6" name="Google Shape;3546;p5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7" name="Google Shape;3547;p5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8" name="Google Shape;3548;p5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49" name="Google Shape;3549;p5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0" name="Google Shape;3550;p5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1" name="Google Shape;3551;p5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2" name="Google Shape;3552;p5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3" name="Google Shape;3553;p5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4" name="Google Shape;3554;p5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5" name="Google Shape;3555;p5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6" name="Google Shape;3556;p5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7" name="Google Shape;3557;p5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8" name="Google Shape;3558;p5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59" name="Google Shape;3559;p5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0" name="Google Shape;3560;p5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1" name="Google Shape;3561;p5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2" name="Google Shape;3562;p5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3" name="Google Shape;3563;p5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4" name="Google Shape;3564;p5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5" name="Google Shape;3565;p5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6" name="Google Shape;3566;p5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7" name="Google Shape;3567;p5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8" name="Google Shape;3568;p5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69" name="Google Shape;3569;p5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0" name="Google Shape;3570;p5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1" name="Google Shape;3571;p5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2" name="Google Shape;3572;p5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3" name="Google Shape;3573;p5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4" name="Google Shape;3574;p5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5" name="Google Shape;3575;p5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6" name="Google Shape;3576;p5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7" name="Google Shape;3577;p5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8" name="Google Shape;3578;p5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79" name="Google Shape;3579;p5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0" name="Google Shape;3580;p5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1" name="Google Shape;3581;p5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2" name="Google Shape;3582;p5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3" name="Google Shape;3583;p5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4" name="Google Shape;3584;p5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5" name="Google Shape;3585;p5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6" name="Google Shape;3586;p5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7" name="Google Shape;3587;p5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8" name="Google Shape;3588;p5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89" name="Google Shape;3589;p5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0" name="Google Shape;3590;p5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1" name="Google Shape;3591;p5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2" name="Google Shape;3592;p5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3" name="Google Shape;3593;p5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4" name="Google Shape;3594;p5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5" name="Google Shape;3595;p5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6" name="Google Shape;3596;p5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7" name="Google Shape;3597;p5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8" name="Google Shape;3598;p5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99" name="Google Shape;3599;p5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0" name="Google Shape;3600;p5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1" name="Google Shape;3601;p5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2" name="Google Shape;3602;p5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3" name="Google Shape;3603;p5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4" name="Google Shape;3604;p5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5" name="Google Shape;3605;p5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6" name="Google Shape;3606;p5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7" name="Google Shape;3607;p5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8" name="Google Shape;3608;p5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09" name="Google Shape;3609;p5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0" name="Google Shape;3610;p5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1" name="Google Shape;3611;p5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2" name="Google Shape;3612;p5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3" name="Google Shape;3613;p5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4" name="Google Shape;3614;p5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5" name="Google Shape;3615;p5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6" name="Google Shape;3616;p5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7" name="Google Shape;3617;p5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8" name="Google Shape;3618;p5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19" name="Google Shape;3619;p5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0" name="Google Shape;3620;p5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1" name="Google Shape;3621;p5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2" name="Google Shape;3622;p5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3" name="Google Shape;3623;p5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4" name="Google Shape;3624;p5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5" name="Google Shape;3625;p5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6" name="Google Shape;3626;p5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7" name="Google Shape;3627;p5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8" name="Google Shape;3628;p5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29" name="Google Shape;3629;p5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0" name="Google Shape;3630;p5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631" name="Google Shape;3631;p53"/>
          <p:cNvGrpSpPr/>
          <p:nvPr/>
        </p:nvGrpSpPr>
        <p:grpSpPr>
          <a:xfrm>
            <a:off x="3514723" y="2830563"/>
            <a:ext cx="2310282" cy="1374222"/>
            <a:chOff x="238125" y="732525"/>
            <a:chExt cx="7130500" cy="4241425"/>
          </a:xfrm>
        </p:grpSpPr>
        <p:sp>
          <p:nvSpPr>
            <p:cNvPr id="3632" name="Google Shape;3632;p5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3" name="Google Shape;3633;p5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4" name="Google Shape;3634;p5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5" name="Google Shape;3635;p5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6" name="Google Shape;3636;p5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7" name="Google Shape;3637;p5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8" name="Google Shape;3638;p5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39" name="Google Shape;3639;p5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0" name="Google Shape;3640;p5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1" name="Google Shape;3641;p5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2" name="Google Shape;3642;p5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3" name="Google Shape;3643;p5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4" name="Google Shape;3644;p5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5" name="Google Shape;3645;p5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6" name="Google Shape;3646;p5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7" name="Google Shape;3647;p5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8" name="Google Shape;3648;p5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49" name="Google Shape;3649;p5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0" name="Google Shape;3650;p5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1" name="Google Shape;3651;p5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2" name="Google Shape;3652;p5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3" name="Google Shape;3653;p5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4" name="Google Shape;3654;p5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5" name="Google Shape;3655;p5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6" name="Google Shape;3656;p5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7" name="Google Shape;3657;p5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8" name="Google Shape;3658;p5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59" name="Google Shape;3659;p5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0" name="Google Shape;3660;p5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1" name="Google Shape;3661;p5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2" name="Google Shape;3662;p5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3" name="Google Shape;3663;p5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4" name="Google Shape;3664;p5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5" name="Google Shape;3665;p5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6" name="Google Shape;3666;p5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7" name="Google Shape;3667;p5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8" name="Google Shape;3668;p5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69" name="Google Shape;3669;p5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0" name="Google Shape;3670;p5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1" name="Google Shape;3671;p5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2" name="Google Shape;3672;p5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3" name="Google Shape;3673;p5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4" name="Google Shape;3674;p5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5" name="Google Shape;3675;p5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6" name="Google Shape;3676;p5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7" name="Google Shape;3677;p5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8" name="Google Shape;3678;p5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79" name="Google Shape;3679;p5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0" name="Google Shape;3680;p5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1" name="Google Shape;3681;p5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2" name="Google Shape;3682;p5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3" name="Google Shape;3683;p5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4" name="Google Shape;3684;p5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5" name="Google Shape;3685;p5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6" name="Google Shape;3686;p5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7" name="Google Shape;3687;p5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8" name="Google Shape;3688;p5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89" name="Google Shape;3689;p5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0" name="Google Shape;3690;p5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1" name="Google Shape;3691;p5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2" name="Google Shape;3692;p5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3" name="Google Shape;3693;p5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4" name="Google Shape;3694;p5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5" name="Google Shape;3695;p5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6" name="Google Shape;3696;p5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7" name="Google Shape;3697;p5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8" name="Google Shape;3698;p5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699" name="Google Shape;3699;p5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0" name="Google Shape;3700;p5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1" name="Google Shape;3701;p5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2" name="Google Shape;3702;p5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3" name="Google Shape;3703;p5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4" name="Google Shape;3704;p5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5" name="Google Shape;3705;p5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6" name="Google Shape;3706;p5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7" name="Google Shape;3707;p5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8" name="Google Shape;3708;p5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09" name="Google Shape;3709;p5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0" name="Google Shape;3710;p5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1" name="Google Shape;3711;p5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2" name="Google Shape;3712;p5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3" name="Google Shape;3713;p5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4" name="Google Shape;3714;p5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5" name="Google Shape;3715;p5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6" name="Google Shape;3716;p5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7" name="Google Shape;3717;p5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8" name="Google Shape;3718;p5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19" name="Google Shape;3719;p5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0" name="Google Shape;3720;p5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1" name="Google Shape;3721;p5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2" name="Google Shape;3722;p5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3" name="Google Shape;3723;p5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4" name="Google Shape;3724;p5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5" name="Google Shape;3725;p5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6" name="Google Shape;3726;p5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7" name="Google Shape;3727;p5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8" name="Google Shape;3728;p5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29" name="Google Shape;3729;p5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0" name="Google Shape;3730;p5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1" name="Google Shape;3731;p5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2" name="Google Shape;3732;p5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3" name="Google Shape;3733;p5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4" name="Google Shape;3734;p5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5" name="Google Shape;3735;p5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6" name="Google Shape;3736;p5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7" name="Google Shape;3737;p5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8" name="Google Shape;3738;p5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39" name="Google Shape;3739;p5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40" name="Google Shape;3740;p5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41" name="Google Shape;3741;p5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42" name="Google Shape;3742;p5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43" name="Google Shape;3743;p5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44" name="Google Shape;3744;p5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45" name="Google Shape;3745;p5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9"/>
        <p:cNvGrpSpPr/>
        <p:nvPr/>
      </p:nvGrpSpPr>
      <p:grpSpPr>
        <a:xfrm>
          <a:off x="0" y="0"/>
          <a:ext cx="0" cy="0"/>
          <a:chOff x="0" y="0"/>
          <a:chExt cx="0" cy="0"/>
        </a:xfrm>
      </p:grpSpPr>
      <p:grpSp>
        <p:nvGrpSpPr>
          <p:cNvPr id="3750" name="Google Shape;3750;p54"/>
          <p:cNvGrpSpPr/>
          <p:nvPr/>
        </p:nvGrpSpPr>
        <p:grpSpPr>
          <a:xfrm>
            <a:off x="725414" y="969763"/>
            <a:ext cx="2507799" cy="206239"/>
            <a:chOff x="106648" y="895722"/>
            <a:chExt cx="4481413" cy="374300"/>
          </a:xfrm>
        </p:grpSpPr>
        <p:grpSp>
          <p:nvGrpSpPr>
            <p:cNvPr id="3751" name="Google Shape;3751;p54"/>
            <p:cNvGrpSpPr/>
            <p:nvPr/>
          </p:nvGrpSpPr>
          <p:grpSpPr>
            <a:xfrm>
              <a:off x="2233276" y="895722"/>
              <a:ext cx="1082667" cy="223591"/>
              <a:chOff x="4808316" y="2800065"/>
              <a:chExt cx="1999386" cy="412910"/>
            </a:xfrm>
          </p:grpSpPr>
          <p:sp>
            <p:nvSpPr>
              <p:cNvPr id="3752" name="Google Shape;3752;p5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753" name="Google Shape;3753;p54"/>
              <p:cNvGrpSpPr/>
              <p:nvPr/>
            </p:nvGrpSpPr>
            <p:grpSpPr>
              <a:xfrm>
                <a:off x="4808316" y="2800065"/>
                <a:ext cx="92400" cy="411825"/>
                <a:chOff x="845575" y="2563700"/>
                <a:chExt cx="92400" cy="411825"/>
              </a:xfrm>
            </p:grpSpPr>
            <p:cxnSp>
              <p:nvCxnSpPr>
                <p:cNvPr id="3754" name="Google Shape;3754;p5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55" name="Google Shape;3755;p5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756" name="Google Shape;3756;p54"/>
            <p:cNvGrpSpPr/>
            <p:nvPr/>
          </p:nvGrpSpPr>
          <p:grpSpPr>
            <a:xfrm>
              <a:off x="106648" y="895722"/>
              <a:ext cx="1088401" cy="223591"/>
              <a:chOff x="881025" y="2800065"/>
              <a:chExt cx="2009975" cy="412910"/>
            </a:xfrm>
          </p:grpSpPr>
          <p:sp>
            <p:nvSpPr>
              <p:cNvPr id="3757" name="Google Shape;3757;p5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758" name="Google Shape;3758;p54"/>
              <p:cNvGrpSpPr/>
              <p:nvPr/>
            </p:nvGrpSpPr>
            <p:grpSpPr>
              <a:xfrm>
                <a:off x="881025" y="2800065"/>
                <a:ext cx="92400" cy="411825"/>
                <a:chOff x="845575" y="2563700"/>
                <a:chExt cx="92400" cy="411825"/>
              </a:xfrm>
            </p:grpSpPr>
            <p:cxnSp>
              <p:nvCxnSpPr>
                <p:cNvPr id="3759" name="Google Shape;3759;p5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60" name="Google Shape;3760;p5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761" name="Google Shape;3761;p54"/>
            <p:cNvGrpSpPr/>
            <p:nvPr/>
          </p:nvGrpSpPr>
          <p:grpSpPr>
            <a:xfrm>
              <a:off x="1172346" y="1047018"/>
              <a:ext cx="1083151" cy="223003"/>
              <a:chOff x="2849073" y="3079467"/>
              <a:chExt cx="2000279" cy="411825"/>
            </a:xfrm>
          </p:grpSpPr>
          <p:sp>
            <p:nvSpPr>
              <p:cNvPr id="3762" name="Google Shape;3762;p5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763" name="Google Shape;3763;p54"/>
              <p:cNvGrpSpPr/>
              <p:nvPr/>
            </p:nvGrpSpPr>
            <p:grpSpPr>
              <a:xfrm rot="10800000">
                <a:off x="2849073" y="3079467"/>
                <a:ext cx="92400" cy="411825"/>
                <a:chOff x="2070100" y="2563700"/>
                <a:chExt cx="92400" cy="411825"/>
              </a:xfrm>
            </p:grpSpPr>
            <p:cxnSp>
              <p:nvCxnSpPr>
                <p:cNvPr id="3764" name="Google Shape;3764;p5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65" name="Google Shape;3765;p5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766" name="Google Shape;3766;p54"/>
            <p:cNvGrpSpPr/>
            <p:nvPr/>
          </p:nvGrpSpPr>
          <p:grpSpPr>
            <a:xfrm>
              <a:off x="3290132" y="1047018"/>
              <a:ext cx="1297929" cy="223003"/>
              <a:chOff x="6760035" y="3079467"/>
              <a:chExt cx="2396914" cy="411825"/>
            </a:xfrm>
          </p:grpSpPr>
          <p:sp>
            <p:nvSpPr>
              <p:cNvPr id="3767" name="Google Shape;3767;p5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768" name="Google Shape;3768;p54"/>
              <p:cNvGrpSpPr/>
              <p:nvPr/>
            </p:nvGrpSpPr>
            <p:grpSpPr>
              <a:xfrm rot="10800000">
                <a:off x="6760035" y="3079467"/>
                <a:ext cx="92400" cy="411825"/>
                <a:chOff x="2070100" y="2563700"/>
                <a:chExt cx="92400" cy="411825"/>
              </a:xfrm>
            </p:grpSpPr>
            <p:cxnSp>
              <p:nvCxnSpPr>
                <p:cNvPr id="3769" name="Google Shape;3769;p5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70" name="Google Shape;3770;p5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3771" name="Google Shape;3771;p54"/>
          <p:cNvGrpSpPr/>
          <p:nvPr/>
        </p:nvGrpSpPr>
        <p:grpSpPr>
          <a:xfrm>
            <a:off x="2143176" y="3369134"/>
            <a:ext cx="1086701" cy="799429"/>
            <a:chOff x="2183288" y="3555572"/>
            <a:chExt cx="1136241" cy="835873"/>
          </a:xfrm>
        </p:grpSpPr>
        <p:sp>
          <p:nvSpPr>
            <p:cNvPr id="3772" name="Google Shape;3772;p5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773" name="Google Shape;3773;p54"/>
            <p:cNvGrpSpPr/>
            <p:nvPr/>
          </p:nvGrpSpPr>
          <p:grpSpPr>
            <a:xfrm>
              <a:off x="2205895" y="3637269"/>
              <a:ext cx="1089848" cy="724993"/>
              <a:chOff x="2205895" y="3637269"/>
              <a:chExt cx="1089848" cy="724993"/>
            </a:xfrm>
          </p:grpSpPr>
          <p:sp>
            <p:nvSpPr>
              <p:cNvPr id="3774" name="Google Shape;3774;p5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75" name="Google Shape;3775;p5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76" name="Google Shape;3776;p5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77" name="Google Shape;3777;p5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78" name="Google Shape;3778;p5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79" name="Google Shape;3779;p5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780" name="Google Shape;3780;p5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3781" name="Google Shape;3781;p5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82" name="Google Shape;3782;p54"/>
            <p:cNvGrpSpPr/>
            <p:nvPr/>
          </p:nvGrpSpPr>
          <p:grpSpPr>
            <a:xfrm>
              <a:off x="3173850" y="3779426"/>
              <a:ext cx="145679" cy="70048"/>
              <a:chOff x="3173850" y="3779426"/>
              <a:chExt cx="145679" cy="70048"/>
            </a:xfrm>
          </p:grpSpPr>
          <p:cxnSp>
            <p:nvCxnSpPr>
              <p:cNvPr id="3783" name="Google Shape;3783;p5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84" name="Google Shape;3784;p5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785" name="Google Shape;3785;p54"/>
            <p:cNvGrpSpPr/>
            <p:nvPr/>
          </p:nvGrpSpPr>
          <p:grpSpPr>
            <a:xfrm>
              <a:off x="2183288" y="4139483"/>
              <a:ext cx="145133" cy="70048"/>
              <a:chOff x="2183288" y="4139483"/>
              <a:chExt cx="145133" cy="70048"/>
            </a:xfrm>
          </p:grpSpPr>
          <p:cxnSp>
            <p:nvCxnSpPr>
              <p:cNvPr id="3786" name="Google Shape;3786;p5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87" name="Google Shape;3787;p5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788" name="Google Shape;3788;p5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3789" name="Google Shape;3789;p5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90" name="Google Shape;3790;p54"/>
            <p:cNvGrpSpPr/>
            <p:nvPr/>
          </p:nvGrpSpPr>
          <p:grpSpPr>
            <a:xfrm>
              <a:off x="2943836" y="4268886"/>
              <a:ext cx="60717" cy="122559"/>
              <a:chOff x="2943836" y="4268886"/>
              <a:chExt cx="60717" cy="122559"/>
            </a:xfrm>
          </p:grpSpPr>
          <p:sp>
            <p:nvSpPr>
              <p:cNvPr id="3791" name="Google Shape;3791;p5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3792" name="Google Shape;3792;p5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93" name="Google Shape;3793;p54"/>
          <p:cNvGrpSpPr/>
          <p:nvPr/>
        </p:nvGrpSpPr>
        <p:grpSpPr>
          <a:xfrm>
            <a:off x="3406121" y="1290134"/>
            <a:ext cx="1675870" cy="758251"/>
            <a:chOff x="3530532" y="1496185"/>
            <a:chExt cx="1562000" cy="706730"/>
          </a:xfrm>
        </p:grpSpPr>
        <p:cxnSp>
          <p:nvCxnSpPr>
            <p:cNvPr id="3794" name="Google Shape;3794;p5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95" name="Google Shape;3795;p54"/>
            <p:cNvGrpSpPr/>
            <p:nvPr/>
          </p:nvGrpSpPr>
          <p:grpSpPr>
            <a:xfrm>
              <a:off x="3530532" y="1496185"/>
              <a:ext cx="323430" cy="463587"/>
              <a:chOff x="3530532" y="1496185"/>
              <a:chExt cx="323430" cy="463587"/>
            </a:xfrm>
          </p:grpSpPr>
          <p:grpSp>
            <p:nvGrpSpPr>
              <p:cNvPr id="3796" name="Google Shape;3796;p54"/>
              <p:cNvGrpSpPr/>
              <p:nvPr/>
            </p:nvGrpSpPr>
            <p:grpSpPr>
              <a:xfrm>
                <a:off x="3567462" y="1496185"/>
                <a:ext cx="286500" cy="361376"/>
                <a:chOff x="3567462" y="1496185"/>
                <a:chExt cx="286500" cy="361376"/>
              </a:xfrm>
            </p:grpSpPr>
            <p:cxnSp>
              <p:nvCxnSpPr>
                <p:cNvPr id="3797" name="Google Shape;3797;p5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98" name="Google Shape;3798;p5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799" name="Google Shape;3799;p5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00" name="Google Shape;3800;p54"/>
            <p:cNvGrpSpPr/>
            <p:nvPr/>
          </p:nvGrpSpPr>
          <p:grpSpPr>
            <a:xfrm>
              <a:off x="3891569" y="1779209"/>
              <a:ext cx="323945" cy="423706"/>
              <a:chOff x="3891569" y="1779209"/>
              <a:chExt cx="323945" cy="423706"/>
            </a:xfrm>
          </p:grpSpPr>
          <p:grpSp>
            <p:nvGrpSpPr>
              <p:cNvPr id="3801" name="Google Shape;3801;p54"/>
              <p:cNvGrpSpPr/>
              <p:nvPr/>
            </p:nvGrpSpPr>
            <p:grpSpPr>
              <a:xfrm>
                <a:off x="3929014" y="1881638"/>
                <a:ext cx="286500" cy="321278"/>
                <a:chOff x="3929014" y="1881638"/>
                <a:chExt cx="286500" cy="321278"/>
              </a:xfrm>
            </p:grpSpPr>
            <p:cxnSp>
              <p:nvCxnSpPr>
                <p:cNvPr id="3802" name="Google Shape;3802;p5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03" name="Google Shape;3803;p5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804" name="Google Shape;3804;p5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05" name="Google Shape;3805;p54"/>
            <p:cNvGrpSpPr/>
            <p:nvPr/>
          </p:nvGrpSpPr>
          <p:grpSpPr>
            <a:xfrm>
              <a:off x="4252606" y="1496185"/>
              <a:ext cx="324721" cy="463587"/>
              <a:chOff x="4252606" y="1496185"/>
              <a:chExt cx="324721" cy="463587"/>
            </a:xfrm>
          </p:grpSpPr>
          <p:grpSp>
            <p:nvGrpSpPr>
              <p:cNvPr id="3806" name="Google Shape;3806;p54"/>
              <p:cNvGrpSpPr/>
              <p:nvPr/>
            </p:nvGrpSpPr>
            <p:grpSpPr>
              <a:xfrm>
                <a:off x="4290828" y="1496185"/>
                <a:ext cx="286500" cy="361376"/>
                <a:chOff x="4290828" y="1496185"/>
                <a:chExt cx="286500" cy="361376"/>
              </a:xfrm>
            </p:grpSpPr>
            <p:cxnSp>
              <p:nvCxnSpPr>
                <p:cNvPr id="3807" name="Google Shape;3807;p5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08" name="Google Shape;3808;p5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809" name="Google Shape;3809;p5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10" name="Google Shape;3810;p54"/>
            <p:cNvGrpSpPr/>
            <p:nvPr/>
          </p:nvGrpSpPr>
          <p:grpSpPr>
            <a:xfrm>
              <a:off x="4613643" y="1763716"/>
              <a:ext cx="325308" cy="439200"/>
              <a:chOff x="4613643" y="1763716"/>
              <a:chExt cx="325308" cy="439200"/>
            </a:xfrm>
          </p:grpSpPr>
          <p:grpSp>
            <p:nvGrpSpPr>
              <p:cNvPr id="3811" name="Google Shape;3811;p54"/>
              <p:cNvGrpSpPr/>
              <p:nvPr/>
            </p:nvGrpSpPr>
            <p:grpSpPr>
              <a:xfrm>
                <a:off x="4652451" y="1879538"/>
                <a:ext cx="286500" cy="323378"/>
                <a:chOff x="4652451" y="1879538"/>
                <a:chExt cx="286500" cy="323378"/>
              </a:xfrm>
            </p:grpSpPr>
            <p:cxnSp>
              <p:nvCxnSpPr>
                <p:cNvPr id="3812" name="Google Shape;3812;p5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813" name="Google Shape;3813;p5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814" name="Google Shape;3814;p5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815" name="Google Shape;3815;p54"/>
          <p:cNvGrpSpPr/>
          <p:nvPr/>
        </p:nvGrpSpPr>
        <p:grpSpPr>
          <a:xfrm>
            <a:off x="3417981" y="2143759"/>
            <a:ext cx="1652173" cy="391517"/>
            <a:chOff x="3512551" y="2358270"/>
            <a:chExt cx="1597383" cy="378533"/>
          </a:xfrm>
        </p:grpSpPr>
        <p:cxnSp>
          <p:nvCxnSpPr>
            <p:cNvPr id="3816" name="Google Shape;3816;p54"/>
            <p:cNvCxnSpPr>
              <a:stCxn id="3817" idx="6"/>
              <a:endCxn id="38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819" name="Google Shape;3819;p54"/>
            <p:cNvGrpSpPr/>
            <p:nvPr/>
          </p:nvGrpSpPr>
          <p:grpSpPr>
            <a:xfrm>
              <a:off x="3512551" y="2358270"/>
              <a:ext cx="225647" cy="307714"/>
              <a:chOff x="2182679" y="2004714"/>
              <a:chExt cx="792300" cy="1080458"/>
            </a:xfrm>
          </p:grpSpPr>
          <p:cxnSp>
            <p:nvCxnSpPr>
              <p:cNvPr id="3820" name="Google Shape;3820;p54"/>
              <p:cNvCxnSpPr>
                <a:stCxn id="38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17" name="Google Shape;3817;p5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21" name="Google Shape;3821;p5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22" name="Google Shape;3822;p54"/>
            <p:cNvGrpSpPr/>
            <p:nvPr/>
          </p:nvGrpSpPr>
          <p:grpSpPr>
            <a:xfrm>
              <a:off x="3969644" y="2440153"/>
              <a:ext cx="225853" cy="296651"/>
              <a:chOff x="3775710" y="1729289"/>
              <a:chExt cx="136500" cy="179289"/>
            </a:xfrm>
          </p:grpSpPr>
          <p:cxnSp>
            <p:nvCxnSpPr>
              <p:cNvPr id="3823" name="Google Shape;3823;p5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24" name="Google Shape;3824;p5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25" name="Google Shape;3825;p5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26" name="Google Shape;3826;p54"/>
            <p:cNvGrpSpPr/>
            <p:nvPr/>
          </p:nvGrpSpPr>
          <p:grpSpPr>
            <a:xfrm>
              <a:off x="4427051" y="2358270"/>
              <a:ext cx="225647" cy="307714"/>
              <a:chOff x="5393704" y="2004714"/>
              <a:chExt cx="792300" cy="1080458"/>
            </a:xfrm>
          </p:grpSpPr>
          <p:cxnSp>
            <p:nvCxnSpPr>
              <p:cNvPr id="3827" name="Google Shape;3827;p54"/>
              <p:cNvCxnSpPr>
                <a:stCxn id="38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29" name="Google Shape;3829;p5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28" name="Google Shape;3828;p5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30" name="Google Shape;3830;p54"/>
            <p:cNvGrpSpPr/>
            <p:nvPr/>
          </p:nvGrpSpPr>
          <p:grpSpPr>
            <a:xfrm>
              <a:off x="4884287" y="2440252"/>
              <a:ext cx="225647" cy="296532"/>
              <a:chOff x="6999166" y="2292572"/>
              <a:chExt cx="792300" cy="1041192"/>
            </a:xfrm>
          </p:grpSpPr>
          <p:cxnSp>
            <p:nvCxnSpPr>
              <p:cNvPr id="3831" name="Google Shape;3831;p5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818" name="Google Shape;3818;p5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32" name="Google Shape;3832;p5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833" name="Google Shape;3833;p54"/>
          <p:cNvGrpSpPr/>
          <p:nvPr/>
        </p:nvGrpSpPr>
        <p:grpSpPr>
          <a:xfrm>
            <a:off x="6838789" y="979959"/>
            <a:ext cx="1581844" cy="732818"/>
            <a:chOff x="634175" y="2986275"/>
            <a:chExt cx="3147949" cy="1458344"/>
          </a:xfrm>
        </p:grpSpPr>
        <p:cxnSp>
          <p:nvCxnSpPr>
            <p:cNvPr id="3834" name="Google Shape;3834;p54"/>
            <p:cNvCxnSpPr>
              <a:stCxn id="3835" idx="4"/>
              <a:endCxn id="38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37" name="Google Shape;3837;p54"/>
            <p:cNvCxnSpPr>
              <a:stCxn id="3836" idx="0"/>
              <a:endCxn id="38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39" name="Google Shape;3839;p54"/>
            <p:cNvCxnSpPr>
              <a:stCxn id="3838" idx="4"/>
              <a:endCxn id="38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41" name="Google Shape;3841;p54"/>
            <p:cNvCxnSpPr>
              <a:stCxn id="3840" idx="0"/>
              <a:endCxn id="38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42" name="Google Shape;3842;p5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sp>
          <p:nvSpPr>
            <p:cNvPr id="3838" name="Google Shape;3838;p5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sp>
          <p:nvSpPr>
            <p:cNvPr id="3835" name="Google Shape;3835;p5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sp>
          <p:nvSpPr>
            <p:cNvPr id="3840" name="Google Shape;3840;p5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sp>
          <p:nvSpPr>
            <p:cNvPr id="3836" name="Google Shape;3836;p5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FFFFFF"/>
                </a:solidFill>
                <a:latin typeface="Calibri"/>
                <a:ea typeface="Calibri"/>
                <a:cs typeface="Calibri"/>
                <a:sym typeface="Calibri"/>
              </a:endParaRPr>
            </a:p>
          </p:txBody>
        </p:sp>
      </p:grpSp>
      <p:grpSp>
        <p:nvGrpSpPr>
          <p:cNvPr id="3843" name="Google Shape;3843;p54"/>
          <p:cNvGrpSpPr/>
          <p:nvPr/>
        </p:nvGrpSpPr>
        <p:grpSpPr>
          <a:xfrm>
            <a:off x="3406504" y="2674269"/>
            <a:ext cx="1675128" cy="313674"/>
            <a:chOff x="998425" y="1182125"/>
            <a:chExt cx="1065400" cy="199500"/>
          </a:xfrm>
        </p:grpSpPr>
        <p:sp>
          <p:nvSpPr>
            <p:cNvPr id="3844" name="Google Shape;3844;p5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45" name="Google Shape;3845;p5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46" name="Google Shape;3846;p5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47" name="Google Shape;3847;p5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48" name="Google Shape;3848;p5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49" name="Google Shape;3849;p54"/>
          <p:cNvGrpSpPr/>
          <p:nvPr/>
        </p:nvGrpSpPr>
        <p:grpSpPr>
          <a:xfrm>
            <a:off x="3406503" y="3630235"/>
            <a:ext cx="1675129" cy="525345"/>
            <a:chOff x="5194708" y="3484366"/>
            <a:chExt cx="3148148" cy="987304"/>
          </a:xfrm>
        </p:grpSpPr>
        <p:grpSp>
          <p:nvGrpSpPr>
            <p:cNvPr id="3850" name="Google Shape;3850;p54"/>
            <p:cNvGrpSpPr/>
            <p:nvPr/>
          </p:nvGrpSpPr>
          <p:grpSpPr>
            <a:xfrm>
              <a:off x="7531521" y="3484366"/>
              <a:ext cx="811335" cy="987304"/>
              <a:chOff x="3379425" y="1617275"/>
              <a:chExt cx="1090650" cy="1327200"/>
            </a:xfrm>
          </p:grpSpPr>
          <p:sp>
            <p:nvSpPr>
              <p:cNvPr id="3851" name="Google Shape;3851;p5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52" name="Google Shape;3852;p5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53" name="Google Shape;3853;p5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54" name="Google Shape;3854;p54"/>
            <p:cNvGrpSpPr/>
            <p:nvPr/>
          </p:nvGrpSpPr>
          <p:grpSpPr>
            <a:xfrm>
              <a:off x="6752546" y="3484366"/>
              <a:ext cx="811428" cy="987304"/>
              <a:chOff x="2332275" y="1617275"/>
              <a:chExt cx="1090775" cy="1327200"/>
            </a:xfrm>
          </p:grpSpPr>
          <p:sp>
            <p:nvSpPr>
              <p:cNvPr id="3855" name="Google Shape;3855;p5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56" name="Google Shape;3856;p5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57" name="Google Shape;3857;p5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58" name="Google Shape;3858;p54"/>
            <p:cNvGrpSpPr/>
            <p:nvPr/>
          </p:nvGrpSpPr>
          <p:grpSpPr>
            <a:xfrm>
              <a:off x="5973664" y="3484366"/>
              <a:ext cx="811335" cy="987304"/>
              <a:chOff x="1285250" y="1617275"/>
              <a:chExt cx="1090650" cy="1327200"/>
            </a:xfrm>
          </p:grpSpPr>
          <p:sp>
            <p:nvSpPr>
              <p:cNvPr id="3859" name="Google Shape;3859;p5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60" name="Google Shape;3860;p5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61" name="Google Shape;3861;p5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62" name="Google Shape;3862;p54"/>
            <p:cNvGrpSpPr/>
            <p:nvPr/>
          </p:nvGrpSpPr>
          <p:grpSpPr>
            <a:xfrm>
              <a:off x="5194708" y="3484366"/>
              <a:ext cx="811409" cy="987304"/>
              <a:chOff x="238125" y="1617275"/>
              <a:chExt cx="1090750" cy="1327200"/>
            </a:xfrm>
          </p:grpSpPr>
          <p:sp>
            <p:nvSpPr>
              <p:cNvPr id="3863" name="Google Shape;3863;p5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64" name="Google Shape;3864;p5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65" name="Google Shape;3865;p5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866" name="Google Shape;3866;p54"/>
          <p:cNvGrpSpPr/>
          <p:nvPr/>
        </p:nvGrpSpPr>
        <p:grpSpPr>
          <a:xfrm>
            <a:off x="6840188" y="2276124"/>
            <a:ext cx="1579046" cy="522230"/>
            <a:chOff x="6853641" y="2534077"/>
            <a:chExt cx="1515545" cy="501229"/>
          </a:xfrm>
        </p:grpSpPr>
        <p:grpSp>
          <p:nvGrpSpPr>
            <p:cNvPr id="3867" name="Google Shape;3867;p54"/>
            <p:cNvGrpSpPr/>
            <p:nvPr/>
          </p:nvGrpSpPr>
          <p:grpSpPr>
            <a:xfrm>
              <a:off x="6853641" y="2618923"/>
              <a:ext cx="1515545" cy="324556"/>
              <a:chOff x="6853641" y="2618923"/>
              <a:chExt cx="1515545" cy="324556"/>
            </a:xfrm>
          </p:grpSpPr>
          <p:sp>
            <p:nvSpPr>
              <p:cNvPr id="3868" name="Google Shape;3868;p5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69" name="Google Shape;3869;p5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0" name="Google Shape;3870;p5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1" name="Google Shape;3871;p5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2" name="Google Shape;3872;p5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873" name="Google Shape;3873;p5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4" name="Google Shape;3874;p5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5" name="Google Shape;3875;p5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6" name="Google Shape;3876;p5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77" name="Google Shape;3877;p5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78" name="Google Shape;3878;p54"/>
          <p:cNvGrpSpPr/>
          <p:nvPr/>
        </p:nvGrpSpPr>
        <p:grpSpPr>
          <a:xfrm>
            <a:off x="3435080" y="3151165"/>
            <a:ext cx="1617976" cy="346616"/>
            <a:chOff x="1808063" y="4294338"/>
            <a:chExt cx="3370782" cy="721817"/>
          </a:xfrm>
        </p:grpSpPr>
        <p:sp>
          <p:nvSpPr>
            <p:cNvPr id="3879" name="Google Shape;3879;p5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0" name="Google Shape;3880;p5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1" name="Google Shape;3881;p5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2" name="Google Shape;3882;p5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3" name="Google Shape;3883;p5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4" name="Google Shape;3884;p5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5" name="Google Shape;3885;p5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6" name="Google Shape;3886;p5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7" name="Google Shape;3887;p5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88" name="Google Shape;3888;p5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889" name="Google Shape;3889;p54"/>
          <p:cNvGrpSpPr/>
          <p:nvPr/>
        </p:nvGrpSpPr>
        <p:grpSpPr>
          <a:xfrm>
            <a:off x="5261076" y="3817915"/>
            <a:ext cx="1417067" cy="350605"/>
            <a:chOff x="4234950" y="2101012"/>
            <a:chExt cx="4219974" cy="1044090"/>
          </a:xfrm>
        </p:grpSpPr>
        <p:sp>
          <p:nvSpPr>
            <p:cNvPr id="3890" name="Google Shape;3890;p5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1" name="Google Shape;3891;p5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2" name="Google Shape;3892;p5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3" name="Google Shape;3893;p5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4" name="Google Shape;3894;p5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5" name="Google Shape;3895;p5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6" name="Google Shape;3896;p5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7" name="Google Shape;3897;p5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8" name="Google Shape;3898;p5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899" name="Google Shape;3899;p5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0" name="Google Shape;3900;p5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1" name="Google Shape;3901;p5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2" name="Google Shape;3902;p5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3" name="Google Shape;3903;p5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4" name="Google Shape;3904;p5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5" name="Google Shape;3905;p5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06" name="Google Shape;3906;p54"/>
          <p:cNvGrpSpPr/>
          <p:nvPr/>
        </p:nvGrpSpPr>
        <p:grpSpPr>
          <a:xfrm>
            <a:off x="6836548" y="1808672"/>
            <a:ext cx="1586327" cy="371557"/>
            <a:chOff x="1247650" y="2075423"/>
            <a:chExt cx="6648477" cy="1557238"/>
          </a:xfrm>
        </p:grpSpPr>
        <p:sp>
          <p:nvSpPr>
            <p:cNvPr id="3907" name="Google Shape;3907;p5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8" name="Google Shape;3908;p5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09" name="Google Shape;3909;p5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10" name="Google Shape;3910;p5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11" name="Google Shape;3911;p5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12" name="Google Shape;3912;p5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13" name="Google Shape;3913;p54"/>
          <p:cNvGrpSpPr/>
          <p:nvPr/>
        </p:nvGrpSpPr>
        <p:grpSpPr>
          <a:xfrm>
            <a:off x="5267818" y="961862"/>
            <a:ext cx="1415601" cy="1648533"/>
            <a:chOff x="1839112" y="2209163"/>
            <a:chExt cx="1918159" cy="2233784"/>
          </a:xfrm>
        </p:grpSpPr>
        <p:sp>
          <p:nvSpPr>
            <p:cNvPr id="3914" name="Google Shape;3914;p5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15" name="Google Shape;3915;p5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16" name="Google Shape;3916;p5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3917" name="Google Shape;3917;p54"/>
            <p:cNvCxnSpPr>
              <a:stCxn id="3914" idx="6"/>
              <a:endCxn id="39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18" name="Google Shape;3918;p54"/>
            <p:cNvCxnSpPr>
              <a:stCxn id="3915" idx="4"/>
              <a:endCxn id="39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920" name="Google Shape;3920;p54"/>
            <p:cNvCxnSpPr>
              <a:stCxn id="3919" idx="6"/>
              <a:endCxn id="39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21" name="Google Shape;3921;p54"/>
            <p:cNvCxnSpPr>
              <a:stCxn id="3916" idx="4"/>
              <a:endCxn id="39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919" name="Google Shape;3919;p5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22" name="Google Shape;3922;p5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23" name="Google Shape;3923;p5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3924" name="Google Shape;3924;p54"/>
            <p:cNvCxnSpPr>
              <a:endCxn id="39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925" name="Google Shape;3925;p54"/>
          <p:cNvGrpSpPr/>
          <p:nvPr/>
        </p:nvGrpSpPr>
        <p:grpSpPr>
          <a:xfrm>
            <a:off x="3425084" y="979946"/>
            <a:ext cx="1637968" cy="154942"/>
            <a:chOff x="238125" y="2506075"/>
            <a:chExt cx="7115411" cy="673075"/>
          </a:xfrm>
        </p:grpSpPr>
        <p:sp>
          <p:nvSpPr>
            <p:cNvPr id="3926" name="Google Shape;3926;p5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27" name="Google Shape;3927;p5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28" name="Google Shape;3928;p5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29" name="Google Shape;3929;p5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30" name="Google Shape;3930;p5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31" name="Google Shape;3931;p54"/>
          <p:cNvGrpSpPr/>
          <p:nvPr/>
        </p:nvGrpSpPr>
        <p:grpSpPr>
          <a:xfrm>
            <a:off x="1965820" y="1294664"/>
            <a:ext cx="1262932" cy="785408"/>
            <a:chOff x="548861" y="389676"/>
            <a:chExt cx="3843371" cy="2390163"/>
          </a:xfrm>
        </p:grpSpPr>
        <p:cxnSp>
          <p:nvCxnSpPr>
            <p:cNvPr id="3932" name="Google Shape;3932;p5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33" name="Google Shape;3933;p5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34" name="Google Shape;3934;p5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35" name="Google Shape;3935;p5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36" name="Google Shape;3936;p5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37" name="Google Shape;3937;p5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3938" name="Google Shape;3938;p5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39" name="Google Shape;3939;p5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40" name="Google Shape;3940;p5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41" name="Google Shape;3941;p5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42" name="Google Shape;3942;p5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43" name="Google Shape;3943;p5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44" name="Google Shape;3944;p5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45" name="Google Shape;3945;p54"/>
          <p:cNvGrpSpPr/>
          <p:nvPr/>
        </p:nvGrpSpPr>
        <p:grpSpPr>
          <a:xfrm>
            <a:off x="753952" y="2401541"/>
            <a:ext cx="1412054" cy="633562"/>
            <a:chOff x="1187400" y="2529299"/>
            <a:chExt cx="6769193" cy="2241903"/>
          </a:xfrm>
        </p:grpSpPr>
        <p:sp>
          <p:nvSpPr>
            <p:cNvPr id="3946" name="Google Shape;3946;p5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FFFFFF"/>
                </a:solidFill>
              </a:endParaRPr>
            </a:p>
          </p:txBody>
        </p:sp>
        <p:sp>
          <p:nvSpPr>
            <p:cNvPr id="3947" name="Google Shape;3947;p5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solidFill>
                  <a:srgbClr val="FFFFFF"/>
                </a:solidFill>
              </a:endParaRPr>
            </a:p>
          </p:txBody>
        </p:sp>
        <p:sp>
          <p:nvSpPr>
            <p:cNvPr id="3948" name="Google Shape;3948;p5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solidFill>
                  <a:srgbClr val="FFFFFF"/>
                </a:solidFill>
              </a:endParaRPr>
            </a:p>
          </p:txBody>
        </p:sp>
        <p:sp>
          <p:nvSpPr>
            <p:cNvPr id="3949" name="Google Shape;3949;p5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solidFill>
                  <a:srgbClr val="FFFFFF"/>
                </a:solidFill>
              </a:endParaRPr>
            </a:p>
          </p:txBody>
        </p:sp>
        <p:sp>
          <p:nvSpPr>
            <p:cNvPr id="3950" name="Google Shape;3950;p5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solidFill>
                  <a:srgbClr val="FFFFFF"/>
                </a:solidFill>
              </a:endParaRPr>
            </a:p>
          </p:txBody>
        </p:sp>
        <p:sp>
          <p:nvSpPr>
            <p:cNvPr id="3951" name="Google Shape;3951;p5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solidFill>
                  <a:srgbClr val="FFFFFF"/>
                </a:solidFill>
              </a:endParaRPr>
            </a:p>
          </p:txBody>
        </p:sp>
        <p:sp>
          <p:nvSpPr>
            <p:cNvPr id="3952" name="Google Shape;3952;p5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solidFill>
                  <a:srgbClr val="FFFFFF"/>
                </a:solidFill>
              </a:endParaRPr>
            </a:p>
          </p:txBody>
        </p:sp>
        <p:cxnSp>
          <p:nvCxnSpPr>
            <p:cNvPr id="3953" name="Google Shape;3953;p54"/>
            <p:cNvCxnSpPr>
              <a:stCxn id="3946" idx="2"/>
              <a:endCxn id="39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54" name="Google Shape;3954;p54"/>
            <p:cNvCxnSpPr>
              <a:stCxn id="3948" idx="0"/>
              <a:endCxn id="39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55" name="Google Shape;3955;p54"/>
            <p:cNvCxnSpPr>
              <a:stCxn id="3948" idx="2"/>
              <a:endCxn id="39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56" name="Google Shape;3956;p54"/>
            <p:cNvCxnSpPr>
              <a:stCxn id="3949" idx="0"/>
              <a:endCxn id="39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57" name="Google Shape;3957;p54"/>
            <p:cNvCxnSpPr>
              <a:stCxn id="3947" idx="2"/>
              <a:endCxn id="39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58" name="Google Shape;3958;p54"/>
            <p:cNvCxnSpPr>
              <a:stCxn id="3951" idx="0"/>
              <a:endCxn id="39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59" name="Google Shape;3959;p54"/>
          <p:cNvGrpSpPr/>
          <p:nvPr/>
        </p:nvGrpSpPr>
        <p:grpSpPr>
          <a:xfrm>
            <a:off x="6840198" y="2894250"/>
            <a:ext cx="1579035" cy="540873"/>
            <a:chOff x="6895650" y="3126697"/>
            <a:chExt cx="1436662" cy="492105"/>
          </a:xfrm>
        </p:grpSpPr>
        <p:sp>
          <p:nvSpPr>
            <p:cNvPr id="3960" name="Google Shape;3960;p5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1" name="Google Shape;3961;p5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2" name="Google Shape;3962;p5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3" name="Google Shape;3963;p5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4" name="Google Shape;3964;p5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965" name="Google Shape;3965;p54"/>
            <p:cNvGrpSpPr/>
            <p:nvPr/>
          </p:nvGrpSpPr>
          <p:grpSpPr>
            <a:xfrm>
              <a:off x="6995957" y="3335810"/>
              <a:ext cx="1230393" cy="71754"/>
              <a:chOff x="6995957" y="3287964"/>
              <a:chExt cx="1230393" cy="71754"/>
            </a:xfrm>
          </p:grpSpPr>
          <p:sp>
            <p:nvSpPr>
              <p:cNvPr id="3966" name="Google Shape;3966;p5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7" name="Google Shape;3967;p5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8" name="Google Shape;3968;p5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69" name="Google Shape;3969;p5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70" name="Google Shape;3970;p5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971" name="Google Shape;3971;p54"/>
          <p:cNvGrpSpPr/>
          <p:nvPr/>
        </p:nvGrpSpPr>
        <p:grpSpPr>
          <a:xfrm>
            <a:off x="6838780" y="3531013"/>
            <a:ext cx="1581862" cy="650625"/>
            <a:chOff x="6777990" y="3710194"/>
            <a:chExt cx="1646915" cy="677382"/>
          </a:xfrm>
        </p:grpSpPr>
        <p:grpSp>
          <p:nvGrpSpPr>
            <p:cNvPr id="3972" name="Google Shape;3972;p54"/>
            <p:cNvGrpSpPr/>
            <p:nvPr/>
          </p:nvGrpSpPr>
          <p:grpSpPr>
            <a:xfrm>
              <a:off x="6777990" y="3874492"/>
              <a:ext cx="411129" cy="513083"/>
              <a:chOff x="6777990" y="3874492"/>
              <a:chExt cx="411129" cy="513083"/>
            </a:xfrm>
          </p:grpSpPr>
          <p:cxnSp>
            <p:nvCxnSpPr>
              <p:cNvPr id="3973" name="Google Shape;3973;p5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74" name="Google Shape;3974;p5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75" name="Google Shape;3975;p54"/>
            <p:cNvGrpSpPr/>
            <p:nvPr/>
          </p:nvGrpSpPr>
          <p:grpSpPr>
            <a:xfrm>
              <a:off x="7188425" y="3710194"/>
              <a:ext cx="411123" cy="520535"/>
              <a:chOff x="7188425" y="3710194"/>
              <a:chExt cx="411123" cy="520535"/>
            </a:xfrm>
          </p:grpSpPr>
          <p:cxnSp>
            <p:nvCxnSpPr>
              <p:cNvPr id="3976" name="Google Shape;3976;p5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77" name="Google Shape;3977;p5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78" name="Google Shape;3978;p54"/>
            <p:cNvGrpSpPr/>
            <p:nvPr/>
          </p:nvGrpSpPr>
          <p:grpSpPr>
            <a:xfrm>
              <a:off x="7603341" y="3874492"/>
              <a:ext cx="411474" cy="513083"/>
              <a:chOff x="7603341" y="3874492"/>
              <a:chExt cx="411474" cy="513083"/>
            </a:xfrm>
          </p:grpSpPr>
          <p:cxnSp>
            <p:nvCxnSpPr>
              <p:cNvPr id="3979" name="Google Shape;3979;p5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80" name="Google Shape;3980;p5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81" name="Google Shape;3981;p54"/>
            <p:cNvGrpSpPr/>
            <p:nvPr/>
          </p:nvGrpSpPr>
          <p:grpSpPr>
            <a:xfrm>
              <a:off x="8013776" y="3722847"/>
              <a:ext cx="411129" cy="507881"/>
              <a:chOff x="8013776" y="3722847"/>
              <a:chExt cx="411129" cy="507881"/>
            </a:xfrm>
          </p:grpSpPr>
          <p:cxnSp>
            <p:nvCxnSpPr>
              <p:cNvPr id="3982" name="Google Shape;3982;p5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83" name="Google Shape;3983;p5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3984" name="Google Shape;3984;p54"/>
          <p:cNvGrpSpPr/>
          <p:nvPr/>
        </p:nvGrpSpPr>
        <p:grpSpPr>
          <a:xfrm>
            <a:off x="5258295" y="2703853"/>
            <a:ext cx="1421889" cy="1020603"/>
            <a:chOff x="5190863" y="2824811"/>
            <a:chExt cx="1544860" cy="1108869"/>
          </a:xfrm>
        </p:grpSpPr>
        <p:grpSp>
          <p:nvGrpSpPr>
            <p:cNvPr id="3985" name="Google Shape;3985;p54"/>
            <p:cNvGrpSpPr/>
            <p:nvPr/>
          </p:nvGrpSpPr>
          <p:grpSpPr>
            <a:xfrm>
              <a:off x="5938695" y="3176919"/>
              <a:ext cx="685761" cy="404739"/>
              <a:chOff x="5938695" y="3176919"/>
              <a:chExt cx="685761" cy="404739"/>
            </a:xfrm>
          </p:grpSpPr>
          <p:grpSp>
            <p:nvGrpSpPr>
              <p:cNvPr id="3986" name="Google Shape;3986;p54"/>
              <p:cNvGrpSpPr/>
              <p:nvPr/>
            </p:nvGrpSpPr>
            <p:grpSpPr>
              <a:xfrm>
                <a:off x="5938695" y="3176919"/>
                <a:ext cx="685761" cy="404739"/>
                <a:chOff x="5938695" y="3176919"/>
                <a:chExt cx="685761" cy="404739"/>
              </a:xfrm>
            </p:grpSpPr>
            <p:sp>
              <p:nvSpPr>
                <p:cNvPr id="3987" name="Google Shape;3987;p5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88" name="Google Shape;3988;p5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989" name="Google Shape;3989;p5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990" name="Google Shape;3990;p54"/>
            <p:cNvGrpSpPr/>
            <p:nvPr/>
          </p:nvGrpSpPr>
          <p:grpSpPr>
            <a:xfrm>
              <a:off x="5305233" y="3176835"/>
              <a:ext cx="685971" cy="404655"/>
              <a:chOff x="5305233" y="3176835"/>
              <a:chExt cx="685971" cy="404655"/>
            </a:xfrm>
          </p:grpSpPr>
          <p:grpSp>
            <p:nvGrpSpPr>
              <p:cNvPr id="3991" name="Google Shape;3991;p54"/>
              <p:cNvGrpSpPr/>
              <p:nvPr/>
            </p:nvGrpSpPr>
            <p:grpSpPr>
              <a:xfrm>
                <a:off x="5305233" y="3176835"/>
                <a:ext cx="685971" cy="404655"/>
                <a:chOff x="5305233" y="3176835"/>
                <a:chExt cx="685971" cy="404655"/>
              </a:xfrm>
            </p:grpSpPr>
            <p:sp>
              <p:nvSpPr>
                <p:cNvPr id="3992" name="Google Shape;3992;p5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993" name="Google Shape;3993;p5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994" name="Google Shape;3994;p5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3995" name="Google Shape;3995;p5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3996" name="Google Shape;3996;p54"/>
            <p:cNvGrpSpPr/>
            <p:nvPr/>
          </p:nvGrpSpPr>
          <p:grpSpPr>
            <a:xfrm>
              <a:off x="5657361" y="2824811"/>
              <a:ext cx="1078361" cy="404655"/>
              <a:chOff x="5657361" y="2824811"/>
              <a:chExt cx="1078361" cy="404655"/>
            </a:xfrm>
          </p:grpSpPr>
          <p:grpSp>
            <p:nvGrpSpPr>
              <p:cNvPr id="3997" name="Google Shape;3997;p54"/>
              <p:cNvGrpSpPr/>
              <p:nvPr/>
            </p:nvGrpSpPr>
            <p:grpSpPr>
              <a:xfrm>
                <a:off x="5657361" y="2824811"/>
                <a:ext cx="1078361" cy="404655"/>
                <a:chOff x="5657361" y="2824811"/>
                <a:chExt cx="1078361" cy="404655"/>
              </a:xfrm>
            </p:grpSpPr>
            <p:grpSp>
              <p:nvGrpSpPr>
                <p:cNvPr id="3998" name="Google Shape;3998;p54"/>
                <p:cNvGrpSpPr/>
                <p:nvPr/>
              </p:nvGrpSpPr>
              <p:grpSpPr>
                <a:xfrm>
                  <a:off x="5938485" y="2824811"/>
                  <a:ext cx="797237" cy="404655"/>
                  <a:chOff x="5938485" y="2824811"/>
                  <a:chExt cx="797237" cy="404655"/>
                </a:xfrm>
              </p:grpSpPr>
              <p:sp>
                <p:nvSpPr>
                  <p:cNvPr id="3999" name="Google Shape;3999;p5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00" name="Google Shape;4000;p5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001" name="Google Shape;4001;p5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002" name="Google Shape;4002;p5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003" name="Google Shape;4003;p54"/>
            <p:cNvGrpSpPr/>
            <p:nvPr/>
          </p:nvGrpSpPr>
          <p:grpSpPr>
            <a:xfrm>
              <a:off x="5190863" y="3528942"/>
              <a:ext cx="1078026" cy="404739"/>
              <a:chOff x="5190863" y="3528942"/>
              <a:chExt cx="1078026" cy="404739"/>
            </a:xfrm>
          </p:grpSpPr>
          <p:sp>
            <p:nvSpPr>
              <p:cNvPr id="4004" name="Google Shape;4004;p5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05" name="Google Shape;4005;p54"/>
              <p:cNvGrpSpPr/>
              <p:nvPr/>
            </p:nvGrpSpPr>
            <p:grpSpPr>
              <a:xfrm>
                <a:off x="5190863" y="3528942"/>
                <a:ext cx="1078026" cy="404739"/>
                <a:chOff x="5190863" y="3528942"/>
                <a:chExt cx="1078026" cy="404739"/>
              </a:xfrm>
            </p:grpSpPr>
            <p:sp>
              <p:nvSpPr>
                <p:cNvPr id="4006" name="Google Shape;4006;p5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07" name="Google Shape;4007;p5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4008" name="Google Shape;4008;p54"/>
          <p:cNvGrpSpPr/>
          <p:nvPr/>
        </p:nvGrpSpPr>
        <p:grpSpPr>
          <a:xfrm>
            <a:off x="724302" y="1268321"/>
            <a:ext cx="1086719" cy="879487"/>
            <a:chOff x="803162" y="1474292"/>
            <a:chExt cx="1086719" cy="879487"/>
          </a:xfrm>
        </p:grpSpPr>
        <p:grpSp>
          <p:nvGrpSpPr>
            <p:cNvPr id="4009" name="Google Shape;4009;p54"/>
            <p:cNvGrpSpPr/>
            <p:nvPr/>
          </p:nvGrpSpPr>
          <p:grpSpPr>
            <a:xfrm>
              <a:off x="803162" y="1625948"/>
              <a:ext cx="445856" cy="576579"/>
              <a:chOff x="803162" y="1625948"/>
              <a:chExt cx="445856" cy="576579"/>
            </a:xfrm>
          </p:grpSpPr>
          <p:sp>
            <p:nvSpPr>
              <p:cNvPr id="4010" name="Google Shape;4010;p5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11" name="Google Shape;4011;p54"/>
              <p:cNvGrpSpPr/>
              <p:nvPr/>
            </p:nvGrpSpPr>
            <p:grpSpPr>
              <a:xfrm>
                <a:off x="1056023" y="1625948"/>
                <a:ext cx="192995" cy="576579"/>
                <a:chOff x="1056023" y="1625948"/>
                <a:chExt cx="192995" cy="576579"/>
              </a:xfrm>
            </p:grpSpPr>
            <p:sp>
              <p:nvSpPr>
                <p:cNvPr id="4012" name="Google Shape;4012;p5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13" name="Google Shape;4013;p5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14" name="Google Shape;4014;p5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15" name="Google Shape;4015;p5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16" name="Google Shape;4016;p5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017" name="Google Shape;4017;p54"/>
            <p:cNvGrpSpPr/>
            <p:nvPr/>
          </p:nvGrpSpPr>
          <p:grpSpPr>
            <a:xfrm>
              <a:off x="1371406" y="1474292"/>
              <a:ext cx="518475" cy="879487"/>
              <a:chOff x="1398231" y="1474292"/>
              <a:chExt cx="518475" cy="879487"/>
            </a:xfrm>
          </p:grpSpPr>
          <p:grpSp>
            <p:nvGrpSpPr>
              <p:cNvPr id="4018" name="Google Shape;4018;p54"/>
              <p:cNvGrpSpPr/>
              <p:nvPr/>
            </p:nvGrpSpPr>
            <p:grpSpPr>
              <a:xfrm>
                <a:off x="1398231" y="1474292"/>
                <a:ext cx="518475" cy="341643"/>
                <a:chOff x="1398231" y="1474292"/>
                <a:chExt cx="518475" cy="341643"/>
              </a:xfrm>
            </p:grpSpPr>
            <p:sp>
              <p:nvSpPr>
                <p:cNvPr id="4019" name="Google Shape;4019;p5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20" name="Google Shape;4020;p54"/>
                <p:cNvGrpSpPr/>
                <p:nvPr/>
              </p:nvGrpSpPr>
              <p:grpSpPr>
                <a:xfrm>
                  <a:off x="1616453" y="1474292"/>
                  <a:ext cx="300253" cy="341643"/>
                  <a:chOff x="1616453" y="1475379"/>
                  <a:chExt cx="300253" cy="341643"/>
                </a:xfrm>
              </p:grpSpPr>
              <p:sp>
                <p:nvSpPr>
                  <p:cNvPr id="4021" name="Google Shape;4021;p5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22" name="Google Shape;4022;p5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23" name="Google Shape;4023;p5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24" name="Google Shape;4024;p5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25" name="Google Shape;4025;p5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26" name="Google Shape;4026;p5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27" name="Google Shape;4027;p5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28" name="Google Shape;4028;p54"/>
                  <p:cNvGrpSpPr/>
                  <p:nvPr/>
                </p:nvGrpSpPr>
                <p:grpSpPr>
                  <a:xfrm>
                    <a:off x="1839639" y="1475379"/>
                    <a:ext cx="77067" cy="341643"/>
                    <a:chOff x="1839639" y="1475379"/>
                    <a:chExt cx="77067" cy="341643"/>
                  </a:xfrm>
                </p:grpSpPr>
                <p:sp>
                  <p:nvSpPr>
                    <p:cNvPr id="4029" name="Google Shape;4029;p5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30" name="Google Shape;4030;p5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4031" name="Google Shape;4031;p54"/>
              <p:cNvGrpSpPr/>
              <p:nvPr/>
            </p:nvGrpSpPr>
            <p:grpSpPr>
              <a:xfrm>
                <a:off x="1398451" y="2012951"/>
                <a:ext cx="518255" cy="340828"/>
                <a:chOff x="1398451" y="2012951"/>
                <a:chExt cx="518255" cy="340828"/>
              </a:xfrm>
            </p:grpSpPr>
            <p:sp>
              <p:nvSpPr>
                <p:cNvPr id="4032" name="Google Shape;4032;p5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33" name="Google Shape;4033;p54"/>
                <p:cNvGrpSpPr/>
                <p:nvPr/>
              </p:nvGrpSpPr>
              <p:grpSpPr>
                <a:xfrm>
                  <a:off x="1616453" y="2012951"/>
                  <a:ext cx="300253" cy="340828"/>
                  <a:chOff x="1616453" y="2013538"/>
                  <a:chExt cx="300253" cy="340828"/>
                </a:xfrm>
              </p:grpSpPr>
              <p:sp>
                <p:nvSpPr>
                  <p:cNvPr id="4034" name="Google Shape;4034;p5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35" name="Google Shape;4035;p5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36" name="Google Shape;4036;p5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37" name="Google Shape;4037;p5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38" name="Google Shape;4038;p5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39" name="Google Shape;4039;p5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40" name="Google Shape;4040;p5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41" name="Google Shape;4041;p54"/>
                  <p:cNvGrpSpPr/>
                  <p:nvPr/>
                </p:nvGrpSpPr>
                <p:grpSpPr>
                  <a:xfrm>
                    <a:off x="1839639" y="2013538"/>
                    <a:ext cx="77067" cy="340828"/>
                    <a:chOff x="1839639" y="2013538"/>
                    <a:chExt cx="77067" cy="340828"/>
                  </a:xfrm>
                </p:grpSpPr>
                <p:sp>
                  <p:nvSpPr>
                    <p:cNvPr id="4042" name="Google Shape;4042;p5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43" name="Google Shape;4043;p5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grpSp>
      <p:grpSp>
        <p:nvGrpSpPr>
          <p:cNvPr id="4044" name="Google Shape;4044;p54"/>
          <p:cNvGrpSpPr/>
          <p:nvPr/>
        </p:nvGrpSpPr>
        <p:grpSpPr>
          <a:xfrm>
            <a:off x="721126" y="3399508"/>
            <a:ext cx="1368681" cy="682918"/>
            <a:chOff x="724986" y="3605478"/>
            <a:chExt cx="1368681" cy="682918"/>
          </a:xfrm>
        </p:grpSpPr>
        <p:grpSp>
          <p:nvGrpSpPr>
            <p:cNvPr id="4045" name="Google Shape;4045;p54"/>
            <p:cNvGrpSpPr/>
            <p:nvPr/>
          </p:nvGrpSpPr>
          <p:grpSpPr>
            <a:xfrm>
              <a:off x="1289102" y="3823629"/>
              <a:ext cx="240442" cy="250435"/>
              <a:chOff x="-165066" y="3843615"/>
              <a:chExt cx="221259" cy="230455"/>
            </a:xfrm>
          </p:grpSpPr>
          <p:sp>
            <p:nvSpPr>
              <p:cNvPr id="4046" name="Google Shape;4046;p5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47" name="Google Shape;4047;p5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48" name="Google Shape;4048;p5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49" name="Google Shape;4049;p5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0" name="Google Shape;4050;p5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1" name="Google Shape;4051;p5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2" name="Google Shape;4052;p5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3" name="Google Shape;4053;p5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4" name="Google Shape;4054;p5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5" name="Google Shape;4055;p5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6" name="Google Shape;4056;p5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7" name="Google Shape;4057;p5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8" name="Google Shape;4058;p5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59" name="Google Shape;4059;p5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0" name="Google Shape;4060;p5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1" name="Google Shape;4061;p5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2" name="Google Shape;4062;p5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3" name="Google Shape;4063;p5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4" name="Google Shape;4064;p5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5" name="Google Shape;4065;p5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066" name="Google Shape;4066;p54"/>
            <p:cNvGrpSpPr/>
            <p:nvPr/>
          </p:nvGrpSpPr>
          <p:grpSpPr>
            <a:xfrm>
              <a:off x="724986" y="3605478"/>
              <a:ext cx="1368681" cy="682918"/>
              <a:chOff x="724986" y="3605478"/>
              <a:chExt cx="1368681" cy="682918"/>
            </a:xfrm>
          </p:grpSpPr>
          <p:grpSp>
            <p:nvGrpSpPr>
              <p:cNvPr id="4067" name="Google Shape;4067;p54"/>
              <p:cNvGrpSpPr/>
              <p:nvPr/>
            </p:nvGrpSpPr>
            <p:grpSpPr>
              <a:xfrm>
                <a:off x="1498221" y="4047614"/>
                <a:ext cx="529172" cy="240783"/>
                <a:chOff x="1498221" y="4047614"/>
                <a:chExt cx="529172" cy="240783"/>
              </a:xfrm>
            </p:grpSpPr>
            <p:grpSp>
              <p:nvGrpSpPr>
                <p:cNvPr id="4068" name="Google Shape;4068;p54"/>
                <p:cNvGrpSpPr/>
                <p:nvPr/>
              </p:nvGrpSpPr>
              <p:grpSpPr>
                <a:xfrm>
                  <a:off x="1826655" y="4224370"/>
                  <a:ext cx="200738" cy="25631"/>
                  <a:chOff x="1826655" y="4224370"/>
                  <a:chExt cx="200738" cy="25631"/>
                </a:xfrm>
              </p:grpSpPr>
              <p:sp>
                <p:nvSpPr>
                  <p:cNvPr id="4069" name="Google Shape;4069;p5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70" name="Google Shape;4070;p5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071" name="Google Shape;4071;p54"/>
                <p:cNvGrpSpPr/>
                <p:nvPr/>
              </p:nvGrpSpPr>
              <p:grpSpPr>
                <a:xfrm>
                  <a:off x="1498221" y="4047614"/>
                  <a:ext cx="328444" cy="240783"/>
                  <a:chOff x="1498221" y="4047614"/>
                  <a:chExt cx="328444" cy="240783"/>
                </a:xfrm>
              </p:grpSpPr>
              <p:sp>
                <p:nvSpPr>
                  <p:cNvPr id="4072" name="Google Shape;4072;p5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73" name="Google Shape;4073;p54"/>
                  <p:cNvGrpSpPr/>
                  <p:nvPr/>
                </p:nvGrpSpPr>
                <p:grpSpPr>
                  <a:xfrm>
                    <a:off x="1498221" y="4047614"/>
                    <a:ext cx="150566" cy="190416"/>
                    <a:chOff x="1498221" y="4047614"/>
                    <a:chExt cx="150566" cy="190416"/>
                  </a:xfrm>
                </p:grpSpPr>
                <p:sp>
                  <p:nvSpPr>
                    <p:cNvPr id="4074" name="Google Shape;4074;p5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75" name="Google Shape;4075;p5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4076" name="Google Shape;4076;p54"/>
              <p:cNvGrpSpPr/>
              <p:nvPr/>
            </p:nvGrpSpPr>
            <p:grpSpPr>
              <a:xfrm>
                <a:off x="1560718" y="3800594"/>
                <a:ext cx="532948" cy="302090"/>
                <a:chOff x="1560718" y="3800594"/>
                <a:chExt cx="532948" cy="302090"/>
              </a:xfrm>
            </p:grpSpPr>
            <p:grpSp>
              <p:nvGrpSpPr>
                <p:cNvPr id="4077" name="Google Shape;4077;p54"/>
                <p:cNvGrpSpPr/>
                <p:nvPr/>
              </p:nvGrpSpPr>
              <p:grpSpPr>
                <a:xfrm>
                  <a:off x="1912179" y="3827344"/>
                  <a:ext cx="181487" cy="25631"/>
                  <a:chOff x="1912179" y="3827344"/>
                  <a:chExt cx="181487" cy="25631"/>
                </a:xfrm>
              </p:grpSpPr>
              <p:sp>
                <p:nvSpPr>
                  <p:cNvPr id="4078" name="Google Shape;4078;p5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79" name="Google Shape;4079;p5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080" name="Google Shape;4080;p54"/>
                <p:cNvGrpSpPr/>
                <p:nvPr/>
              </p:nvGrpSpPr>
              <p:grpSpPr>
                <a:xfrm>
                  <a:off x="1912179" y="4044505"/>
                  <a:ext cx="181487" cy="25622"/>
                  <a:chOff x="1912179" y="4044506"/>
                  <a:chExt cx="181487" cy="25622"/>
                </a:xfrm>
              </p:grpSpPr>
              <p:sp>
                <p:nvSpPr>
                  <p:cNvPr id="4081" name="Google Shape;4081;p5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82" name="Google Shape;4082;p5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083" name="Google Shape;4083;p54"/>
                <p:cNvGrpSpPr/>
                <p:nvPr/>
              </p:nvGrpSpPr>
              <p:grpSpPr>
                <a:xfrm>
                  <a:off x="1560718" y="3800594"/>
                  <a:ext cx="351472" cy="302090"/>
                  <a:chOff x="1560718" y="3800594"/>
                  <a:chExt cx="351472" cy="302090"/>
                </a:xfrm>
              </p:grpSpPr>
              <p:grpSp>
                <p:nvGrpSpPr>
                  <p:cNvPr id="4084" name="Google Shape;4084;p54"/>
                  <p:cNvGrpSpPr/>
                  <p:nvPr/>
                </p:nvGrpSpPr>
                <p:grpSpPr>
                  <a:xfrm>
                    <a:off x="1560718" y="3842857"/>
                    <a:ext cx="173586" cy="217131"/>
                    <a:chOff x="1560718" y="3842857"/>
                    <a:chExt cx="173586" cy="217131"/>
                  </a:xfrm>
                </p:grpSpPr>
                <p:sp>
                  <p:nvSpPr>
                    <p:cNvPr id="4085" name="Google Shape;4085;p5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86" name="Google Shape;4086;p5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87" name="Google Shape;4087;p5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088" name="Google Shape;4088;p5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89" name="Google Shape;4089;p5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sp>
            <p:nvSpPr>
              <p:cNvPr id="4090" name="Google Shape;4090;p5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91" name="Google Shape;4091;p54"/>
              <p:cNvGrpSpPr/>
              <p:nvPr/>
            </p:nvGrpSpPr>
            <p:grpSpPr>
              <a:xfrm>
                <a:off x="785350" y="3605478"/>
                <a:ext cx="535311" cy="249245"/>
                <a:chOff x="785350" y="3605478"/>
                <a:chExt cx="535311" cy="249245"/>
              </a:xfrm>
            </p:grpSpPr>
            <p:grpSp>
              <p:nvGrpSpPr>
                <p:cNvPr id="4092" name="Google Shape;4092;p54"/>
                <p:cNvGrpSpPr/>
                <p:nvPr/>
              </p:nvGrpSpPr>
              <p:grpSpPr>
                <a:xfrm>
                  <a:off x="785350" y="3605478"/>
                  <a:ext cx="376191" cy="102736"/>
                  <a:chOff x="785350" y="3605478"/>
                  <a:chExt cx="376191" cy="102736"/>
                </a:xfrm>
              </p:grpSpPr>
              <p:sp>
                <p:nvSpPr>
                  <p:cNvPr id="4093" name="Google Shape;4093;p5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94" name="Google Shape;4094;p5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95" name="Google Shape;4095;p5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096" name="Google Shape;4096;p54"/>
                <p:cNvGrpSpPr/>
                <p:nvPr/>
              </p:nvGrpSpPr>
              <p:grpSpPr>
                <a:xfrm>
                  <a:off x="1161530" y="3655851"/>
                  <a:ext cx="159131" cy="198872"/>
                  <a:chOff x="1161530" y="3655851"/>
                  <a:chExt cx="159131" cy="198872"/>
                </a:xfrm>
              </p:grpSpPr>
              <p:sp>
                <p:nvSpPr>
                  <p:cNvPr id="4097" name="Google Shape;4097;p5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98" name="Google Shape;4098;p5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099" name="Google Shape;4099;p54"/>
              <p:cNvGrpSpPr/>
              <p:nvPr/>
            </p:nvGrpSpPr>
            <p:grpSpPr>
              <a:xfrm>
                <a:off x="785350" y="4047614"/>
                <a:ext cx="535311" cy="240783"/>
                <a:chOff x="785350" y="4047614"/>
                <a:chExt cx="535311" cy="240783"/>
              </a:xfrm>
            </p:grpSpPr>
            <p:grpSp>
              <p:nvGrpSpPr>
                <p:cNvPr id="4100" name="Google Shape;4100;p54"/>
                <p:cNvGrpSpPr/>
                <p:nvPr/>
              </p:nvGrpSpPr>
              <p:grpSpPr>
                <a:xfrm>
                  <a:off x="1161636" y="4047614"/>
                  <a:ext cx="159025" cy="190415"/>
                  <a:chOff x="1161636" y="4047614"/>
                  <a:chExt cx="159025" cy="190415"/>
                </a:xfrm>
              </p:grpSpPr>
              <p:sp>
                <p:nvSpPr>
                  <p:cNvPr id="4101" name="Google Shape;4101;p5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02" name="Google Shape;4102;p5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103" name="Google Shape;4103;p54"/>
                <p:cNvGrpSpPr/>
                <p:nvPr/>
              </p:nvGrpSpPr>
              <p:grpSpPr>
                <a:xfrm>
                  <a:off x="785350" y="4185661"/>
                  <a:ext cx="376191" cy="102736"/>
                  <a:chOff x="785350" y="4185661"/>
                  <a:chExt cx="376191" cy="102736"/>
                </a:xfrm>
              </p:grpSpPr>
              <p:sp>
                <p:nvSpPr>
                  <p:cNvPr id="4104" name="Google Shape;4104;p5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05" name="Google Shape;4105;p5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06" name="Google Shape;4106;p5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107" name="Google Shape;4107;p54"/>
              <p:cNvGrpSpPr/>
              <p:nvPr/>
            </p:nvGrpSpPr>
            <p:grpSpPr>
              <a:xfrm>
                <a:off x="1501054" y="3605478"/>
                <a:ext cx="526340" cy="249240"/>
                <a:chOff x="1501054" y="3605478"/>
                <a:chExt cx="526340" cy="249240"/>
              </a:xfrm>
            </p:grpSpPr>
            <p:grpSp>
              <p:nvGrpSpPr>
                <p:cNvPr id="4108" name="Google Shape;4108;p54"/>
                <p:cNvGrpSpPr/>
                <p:nvPr/>
              </p:nvGrpSpPr>
              <p:grpSpPr>
                <a:xfrm>
                  <a:off x="1834208" y="3643867"/>
                  <a:ext cx="193185" cy="25622"/>
                  <a:chOff x="1834208" y="3643867"/>
                  <a:chExt cx="193185" cy="25622"/>
                </a:xfrm>
              </p:grpSpPr>
              <p:sp>
                <p:nvSpPr>
                  <p:cNvPr id="4109" name="Google Shape;4109;p5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10" name="Google Shape;4110;p5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111" name="Google Shape;4111;p54"/>
                <p:cNvGrpSpPr/>
                <p:nvPr/>
              </p:nvGrpSpPr>
              <p:grpSpPr>
                <a:xfrm>
                  <a:off x="1501054" y="3605478"/>
                  <a:ext cx="333165" cy="249240"/>
                  <a:chOff x="1501054" y="3605478"/>
                  <a:chExt cx="333165" cy="249240"/>
                </a:xfrm>
              </p:grpSpPr>
              <p:sp>
                <p:nvSpPr>
                  <p:cNvPr id="4112" name="Google Shape;4112;p5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113" name="Google Shape;4113;p54"/>
                  <p:cNvGrpSpPr/>
                  <p:nvPr/>
                </p:nvGrpSpPr>
                <p:grpSpPr>
                  <a:xfrm>
                    <a:off x="1501054" y="3655851"/>
                    <a:ext cx="155286" cy="198867"/>
                    <a:chOff x="1501054" y="3655851"/>
                    <a:chExt cx="155286" cy="198867"/>
                  </a:xfrm>
                </p:grpSpPr>
                <p:sp>
                  <p:nvSpPr>
                    <p:cNvPr id="4114" name="Google Shape;4114;p5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15" name="Google Shape;4115;p5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4116" name="Google Shape;4116;p54"/>
              <p:cNvGrpSpPr/>
              <p:nvPr/>
            </p:nvGrpSpPr>
            <p:grpSpPr>
              <a:xfrm>
                <a:off x="724986" y="3800594"/>
                <a:ext cx="532950" cy="302090"/>
                <a:chOff x="724986" y="3800594"/>
                <a:chExt cx="532950" cy="302090"/>
              </a:xfrm>
            </p:grpSpPr>
            <p:grpSp>
              <p:nvGrpSpPr>
                <p:cNvPr id="4117" name="Google Shape;4117;p54"/>
                <p:cNvGrpSpPr/>
                <p:nvPr/>
              </p:nvGrpSpPr>
              <p:grpSpPr>
                <a:xfrm>
                  <a:off x="724986" y="4044367"/>
                  <a:ext cx="181314" cy="25626"/>
                  <a:chOff x="724986" y="4044367"/>
                  <a:chExt cx="181314" cy="25626"/>
                </a:xfrm>
              </p:grpSpPr>
              <p:sp>
                <p:nvSpPr>
                  <p:cNvPr id="4118" name="Google Shape;4118;p5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19" name="Google Shape;4119;p5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120" name="Google Shape;4120;p54"/>
                <p:cNvGrpSpPr/>
                <p:nvPr/>
              </p:nvGrpSpPr>
              <p:grpSpPr>
                <a:xfrm>
                  <a:off x="906290" y="3800594"/>
                  <a:ext cx="351646" cy="302090"/>
                  <a:chOff x="906290" y="3800594"/>
                  <a:chExt cx="351646" cy="302090"/>
                </a:xfrm>
              </p:grpSpPr>
              <p:grpSp>
                <p:nvGrpSpPr>
                  <p:cNvPr id="4121" name="Google Shape;4121;p54"/>
                  <p:cNvGrpSpPr/>
                  <p:nvPr/>
                </p:nvGrpSpPr>
                <p:grpSpPr>
                  <a:xfrm>
                    <a:off x="1084172" y="3842857"/>
                    <a:ext cx="173764" cy="217131"/>
                    <a:chOff x="1084172" y="3842857"/>
                    <a:chExt cx="173764" cy="217131"/>
                  </a:xfrm>
                </p:grpSpPr>
                <p:grpSp>
                  <p:nvGrpSpPr>
                    <p:cNvPr id="4122" name="Google Shape;4122;p54"/>
                    <p:cNvGrpSpPr/>
                    <p:nvPr/>
                  </p:nvGrpSpPr>
                  <p:grpSpPr>
                    <a:xfrm>
                      <a:off x="1156862" y="3936509"/>
                      <a:ext cx="101073" cy="25622"/>
                      <a:chOff x="1156862" y="3936509"/>
                      <a:chExt cx="101073" cy="25622"/>
                    </a:xfrm>
                  </p:grpSpPr>
                  <p:sp>
                    <p:nvSpPr>
                      <p:cNvPr id="4123" name="Google Shape;4123;p5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24" name="Google Shape;4124;p5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125" name="Google Shape;4125;p5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126" name="Google Shape;4126;p5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27" name="Google Shape;4127;p5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128" name="Google Shape;4128;p54"/>
                <p:cNvGrpSpPr/>
                <p:nvPr/>
              </p:nvGrpSpPr>
              <p:grpSpPr>
                <a:xfrm>
                  <a:off x="724986" y="3830189"/>
                  <a:ext cx="189533" cy="25626"/>
                  <a:chOff x="724986" y="3830189"/>
                  <a:chExt cx="189533" cy="25626"/>
                </a:xfrm>
              </p:grpSpPr>
              <p:sp>
                <p:nvSpPr>
                  <p:cNvPr id="4129" name="Google Shape;4129;p5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0" name="Google Shape;4130;p5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grpSp>
        <p:nvGrpSpPr>
          <p:cNvPr id="4131" name="Google Shape;4131;p54"/>
          <p:cNvGrpSpPr/>
          <p:nvPr/>
        </p:nvGrpSpPr>
        <p:grpSpPr>
          <a:xfrm>
            <a:off x="2249438" y="2249669"/>
            <a:ext cx="948701" cy="935378"/>
            <a:chOff x="2253298" y="2428317"/>
            <a:chExt cx="948701" cy="935378"/>
          </a:xfrm>
        </p:grpSpPr>
        <p:sp>
          <p:nvSpPr>
            <p:cNvPr id="4132" name="Google Shape;4132;p5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3" name="Google Shape;4133;p5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4" name="Google Shape;4134;p5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5" name="Google Shape;4135;p5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6" name="Google Shape;4136;p5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7" name="Google Shape;4137;p5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8" name="Google Shape;4138;p5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39" name="Google Shape;4139;p5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0" name="Google Shape;4140;p5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1" name="Google Shape;4141;p5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2" name="Google Shape;4142;p5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3" name="Google Shape;4143;p5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4" name="Google Shape;4144;p5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5" name="Google Shape;4145;p5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6" name="Google Shape;4146;p5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7" name="Google Shape;4147;p5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8" name="Google Shape;4148;p5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49" name="Google Shape;4149;p5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0" name="Google Shape;4150;p5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1" name="Google Shape;4151;p5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2" name="Google Shape;4152;p5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3" name="Google Shape;4153;p5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4" name="Google Shape;4154;p5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5" name="Google Shape;4155;p5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6" name="Google Shape;4156;p5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7" name="Google Shape;4157;p5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8" name="Google Shape;4158;p5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59" name="Google Shape;4159;p5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60" name="Google Shape;4160;p5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61" name="Google Shape;4161;p5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62" name="Google Shape;4162;p5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63" name="Google Shape;4163;p5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164" name="Google Shape;4164;p5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grpSp>
        <p:nvGrpSpPr>
          <p:cNvPr id="4169" name="Google Shape;4169;p55"/>
          <p:cNvGrpSpPr/>
          <p:nvPr/>
        </p:nvGrpSpPr>
        <p:grpSpPr>
          <a:xfrm>
            <a:off x="3339745" y="952988"/>
            <a:ext cx="2363393" cy="1017867"/>
            <a:chOff x="3292400" y="1219146"/>
            <a:chExt cx="2615240" cy="1110239"/>
          </a:xfrm>
        </p:grpSpPr>
        <p:sp>
          <p:nvSpPr>
            <p:cNvPr id="4170" name="Google Shape;4170;p5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71" name="Google Shape;4171;p5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72" name="Google Shape;4172;p5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400" dirty="0">
                  <a:solidFill>
                    <a:srgbClr val="FFFFFF"/>
                  </a:solidFill>
                </a:rPr>
                <a:t>JANUARY</a:t>
              </a:r>
            </a:p>
          </p:txBody>
        </p:sp>
        <p:sp>
          <p:nvSpPr>
            <p:cNvPr id="4173" name="Google Shape;4173;p5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400" dirty="0">
                  <a:solidFill>
                    <a:srgbClr val="FFFFFF"/>
                  </a:solidFill>
                </a:rPr>
                <a:t>FEBRUARY</a:t>
              </a:r>
            </a:p>
          </p:txBody>
        </p:sp>
        <p:sp>
          <p:nvSpPr>
            <p:cNvPr id="4174" name="Google Shape;4174;p5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400" dirty="0">
                  <a:solidFill>
                    <a:srgbClr val="FFFFFF"/>
                  </a:solidFill>
                </a:rPr>
                <a:t>MARCH</a:t>
              </a:r>
            </a:p>
          </p:txBody>
        </p:sp>
        <p:sp>
          <p:nvSpPr>
            <p:cNvPr id="4175" name="Google Shape;4175;p5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400" dirty="0">
                  <a:solidFill>
                    <a:srgbClr val="FFFFFF"/>
                  </a:solidFill>
                </a:rPr>
                <a:t>APRIL</a:t>
              </a:r>
            </a:p>
          </p:txBody>
        </p:sp>
        <p:sp>
          <p:nvSpPr>
            <p:cNvPr id="4176" name="Google Shape;4176;p5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400" dirty="0">
                  <a:solidFill>
                    <a:srgbClr val="FFFFFF"/>
                  </a:solidFill>
                </a:rPr>
                <a:t>MAY</a:t>
              </a:r>
            </a:p>
          </p:txBody>
        </p:sp>
        <p:sp>
          <p:nvSpPr>
            <p:cNvPr id="4177" name="Google Shape;4177;p5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US" sz="400" dirty="0">
                  <a:solidFill>
                    <a:srgbClr val="FFFFFF"/>
                  </a:solidFill>
                </a:rPr>
                <a:t>JUNE</a:t>
              </a:r>
            </a:p>
          </p:txBody>
        </p:sp>
        <p:sp>
          <p:nvSpPr>
            <p:cNvPr id="4178" name="Google Shape;4178;p5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US" sz="400" dirty="0">
                  <a:solidFill>
                    <a:srgbClr val="FFFFFF"/>
                  </a:solidFill>
                </a:rPr>
                <a:t>PHASE 1</a:t>
              </a:r>
            </a:p>
          </p:txBody>
        </p:sp>
        <p:sp>
          <p:nvSpPr>
            <p:cNvPr id="4179" name="Google Shape;4179;p5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US" sz="400" dirty="0">
                  <a:solidFill>
                    <a:srgbClr val="FFFFFF"/>
                  </a:solidFill>
                </a:rPr>
                <a:t>PHASE 2</a:t>
              </a:r>
            </a:p>
          </p:txBody>
        </p:sp>
        <p:sp>
          <p:nvSpPr>
            <p:cNvPr id="4180" name="Google Shape;4180;p5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400" dirty="0">
                  <a:solidFill>
                    <a:srgbClr val="FFFFFF"/>
                  </a:solidFill>
                </a:rPr>
                <a:t>Task 1</a:t>
              </a:r>
            </a:p>
          </p:txBody>
        </p:sp>
        <p:sp>
          <p:nvSpPr>
            <p:cNvPr id="4181" name="Google Shape;4181;p5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400" dirty="0">
                  <a:solidFill>
                    <a:srgbClr val="FFFFFF"/>
                  </a:solidFill>
                </a:rPr>
                <a:t>Task 2</a:t>
              </a:r>
            </a:p>
          </p:txBody>
        </p:sp>
        <p:sp>
          <p:nvSpPr>
            <p:cNvPr id="4182" name="Google Shape;4182;p5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400" dirty="0">
                  <a:solidFill>
                    <a:srgbClr val="FFFFFF"/>
                  </a:solidFill>
                </a:rPr>
                <a:t>Task 1</a:t>
              </a:r>
            </a:p>
          </p:txBody>
        </p:sp>
        <p:sp>
          <p:nvSpPr>
            <p:cNvPr id="4183" name="Google Shape;4183;p5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US" sz="400" dirty="0">
                  <a:solidFill>
                    <a:srgbClr val="FFFFFF"/>
                  </a:solidFill>
                </a:rPr>
                <a:t>Task 2</a:t>
              </a:r>
            </a:p>
          </p:txBody>
        </p:sp>
        <p:grpSp>
          <p:nvGrpSpPr>
            <p:cNvPr id="4184" name="Google Shape;4184;p55"/>
            <p:cNvGrpSpPr/>
            <p:nvPr/>
          </p:nvGrpSpPr>
          <p:grpSpPr>
            <a:xfrm>
              <a:off x="3748438" y="1378608"/>
              <a:ext cx="2159202" cy="903971"/>
              <a:chOff x="1683525" y="2179850"/>
              <a:chExt cx="4519050" cy="2134525"/>
            </a:xfrm>
          </p:grpSpPr>
          <p:sp>
            <p:nvSpPr>
              <p:cNvPr id="4185" name="Google Shape;4185;p5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86" name="Google Shape;4186;p5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87" name="Google Shape;4187;p5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88" name="Google Shape;4188;p5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89" name="Google Shape;4189;p5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0" name="Google Shape;4190;p5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1" name="Google Shape;4191;p5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2" name="Google Shape;4192;p5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3" name="Google Shape;4193;p5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4" name="Google Shape;4194;p5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5" name="Google Shape;4195;p5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sp>
            <p:nvSpPr>
              <p:cNvPr id="4196" name="Google Shape;4196;p5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400" dirty="0">
                  <a:solidFill>
                    <a:srgbClr val="FFFFFF"/>
                  </a:solidFill>
                </a:endParaRPr>
              </a:p>
            </p:txBody>
          </p:sp>
        </p:grpSp>
      </p:grpSp>
      <p:graphicFrame>
        <p:nvGraphicFramePr>
          <p:cNvPr id="4197" name="Google Shape;4197;p55"/>
          <p:cNvGraphicFramePr/>
          <p:nvPr>
            <p:extLst>
              <p:ext uri="{D42A27DB-BD31-4B8C-83A1-F6EECF244321}">
                <p14:modId xmlns:p14="http://schemas.microsoft.com/office/powerpoint/2010/main" val="1843811107"/>
              </p:ext>
            </p:extLst>
          </p:nvPr>
        </p:nvGraphicFramePr>
        <p:xfrm>
          <a:off x="5935838" y="2130461"/>
          <a:ext cx="3000000" cy="3000000"/>
        </p:xfrm>
        <a:graphic>
          <a:graphicData uri="http://schemas.openxmlformats.org/drawingml/2006/table">
            <a:tbl>
              <a:tblPr>
                <a:noFill/>
                <a:tableStyleId>{F8FD929B-498D-446E-908A-B60348A5627F}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lang="en-US"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98" name="Google Shape;4198;p55"/>
          <p:cNvGrpSpPr/>
          <p:nvPr/>
        </p:nvGrpSpPr>
        <p:grpSpPr>
          <a:xfrm>
            <a:off x="5935948" y="3189058"/>
            <a:ext cx="2496964" cy="1001454"/>
            <a:chOff x="1919611" y="789980"/>
            <a:chExt cx="1474179" cy="606868"/>
          </a:xfrm>
        </p:grpSpPr>
        <p:cxnSp>
          <p:nvCxnSpPr>
            <p:cNvPr id="4199" name="Google Shape;4199;p5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00" name="Google Shape;4200;p5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01" name="Google Shape;4201;p5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02" name="Google Shape;4202;p55"/>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US" sz="400" dirty="0">
                  <a:solidFill>
                    <a:srgbClr val="E3E9ED"/>
                  </a:solidFill>
                </a:rPr>
                <a:t>JANUARY</a:t>
              </a:r>
            </a:p>
          </p:txBody>
        </p:sp>
        <p:sp>
          <p:nvSpPr>
            <p:cNvPr id="4203" name="Google Shape;4203;p55"/>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US" sz="400" dirty="0">
                  <a:solidFill>
                    <a:srgbClr val="E3E9ED"/>
                  </a:solidFill>
                </a:rPr>
                <a:t>FEBRUARY</a:t>
              </a:r>
            </a:p>
          </p:txBody>
        </p:sp>
        <p:sp>
          <p:nvSpPr>
            <p:cNvPr id="4204" name="Google Shape;4204;p55"/>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US" sz="400" dirty="0">
                  <a:solidFill>
                    <a:srgbClr val="E3E9ED"/>
                  </a:solidFill>
                </a:rPr>
                <a:t>MARCH</a:t>
              </a:r>
            </a:p>
          </p:txBody>
        </p:sp>
        <p:sp>
          <p:nvSpPr>
            <p:cNvPr id="4205" name="Google Shape;4205;p55"/>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US" sz="400" dirty="0">
                  <a:solidFill>
                    <a:srgbClr val="E3E9ED"/>
                  </a:solidFill>
                </a:rPr>
                <a:t>APRIL</a:t>
              </a:r>
            </a:p>
          </p:txBody>
        </p:sp>
        <p:sp>
          <p:nvSpPr>
            <p:cNvPr id="4206" name="Google Shape;4206;p5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07" name="Google Shape;4207;p5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08" name="Google Shape;4208;p5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09" name="Google Shape;4209;p5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10" name="Google Shape;4210;p5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11" name="Google Shape;4211;p5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12" name="Google Shape;4212;p55"/>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US" sz="400" dirty="0">
                  <a:solidFill>
                    <a:srgbClr val="E3E9ED"/>
                  </a:solidFill>
                </a:rPr>
                <a:t>PHASE 1</a:t>
              </a:r>
            </a:p>
          </p:txBody>
        </p:sp>
        <p:sp>
          <p:nvSpPr>
            <p:cNvPr id="4213" name="Google Shape;4213;p55"/>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US" sz="400" dirty="0">
                  <a:solidFill>
                    <a:srgbClr val="E3E9ED"/>
                  </a:solidFill>
                </a:rPr>
                <a:t>Task 1</a:t>
              </a:r>
            </a:p>
          </p:txBody>
        </p:sp>
        <p:sp>
          <p:nvSpPr>
            <p:cNvPr id="4214" name="Google Shape;4214;p55"/>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US" sz="400" dirty="0">
                  <a:solidFill>
                    <a:srgbClr val="E3E9ED"/>
                  </a:solidFill>
                </a:rPr>
                <a:t>Task 2</a:t>
              </a:r>
            </a:p>
          </p:txBody>
        </p:sp>
        <p:sp>
          <p:nvSpPr>
            <p:cNvPr id="4215" name="Google Shape;4215;p5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16" name="Google Shape;4216;p55"/>
          <p:cNvGrpSpPr/>
          <p:nvPr/>
        </p:nvGrpSpPr>
        <p:grpSpPr>
          <a:xfrm>
            <a:off x="712562" y="998017"/>
            <a:ext cx="2394370" cy="976502"/>
            <a:chOff x="749309" y="1112739"/>
            <a:chExt cx="2371603" cy="976502"/>
          </a:xfrm>
        </p:grpSpPr>
        <p:sp>
          <p:nvSpPr>
            <p:cNvPr id="4217" name="Google Shape;4217;p5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18" name="Google Shape;4218;p5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19" name="Google Shape;4219;p5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0" name="Google Shape;4220;p5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1" name="Google Shape;4221;p5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2" name="Google Shape;4222;p5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3" name="Google Shape;4223;p5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4" name="Google Shape;4224;p5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5" name="Google Shape;4225;p5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6" name="Google Shape;4226;p5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7" name="Google Shape;4227;p5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8" name="Google Shape;4228;p5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29" name="Google Shape;4229;p5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0" name="Google Shape;4230;p5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1" name="Google Shape;4231;p5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2" name="Google Shape;4232;p5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3" name="Google Shape;4233;p5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4" name="Google Shape;4234;p5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5" name="Google Shape;4235;p5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6" name="Google Shape;4236;p5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7" name="Google Shape;4237;p5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8" name="Google Shape;4238;p5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39" name="Google Shape;4239;p5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0" name="Google Shape;4240;p5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1" name="Google Shape;4241;p5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2" name="Google Shape;4242;p5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3" name="Google Shape;4243;p5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4" name="Google Shape;4244;p5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5" name="Google Shape;4245;p5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6" name="Google Shape;4246;p5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7" name="Google Shape;4247;p5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48" name="Google Shape;4248;p5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aphicFrame>
        <p:nvGraphicFramePr>
          <p:cNvPr id="4249" name="Google Shape;4249;p55"/>
          <p:cNvGraphicFramePr/>
          <p:nvPr>
            <p:extLst>
              <p:ext uri="{D42A27DB-BD31-4B8C-83A1-F6EECF244321}">
                <p14:modId xmlns:p14="http://schemas.microsoft.com/office/powerpoint/2010/main" val="919854671"/>
              </p:ext>
            </p:extLst>
          </p:nvPr>
        </p:nvGraphicFramePr>
        <p:xfrm>
          <a:off x="5935863" y="996311"/>
          <a:ext cx="3000000" cy="3000000"/>
        </p:xfrm>
        <a:graphic>
          <a:graphicData uri="http://schemas.openxmlformats.org/drawingml/2006/table">
            <a:tbl>
              <a:tblPr>
                <a:noFill/>
                <a:tableStyleId>{F8FD929B-498D-446E-908A-B60348A5627F}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50" name="Google Shape;4250;p55"/>
          <p:cNvGraphicFramePr/>
          <p:nvPr>
            <p:extLst>
              <p:ext uri="{D42A27DB-BD31-4B8C-83A1-F6EECF244321}">
                <p14:modId xmlns:p14="http://schemas.microsoft.com/office/powerpoint/2010/main" val="3978478382"/>
              </p:ext>
            </p:extLst>
          </p:nvPr>
        </p:nvGraphicFramePr>
        <p:xfrm>
          <a:off x="3342575" y="2130461"/>
          <a:ext cx="3000000" cy="3000000"/>
        </p:xfrm>
        <a:graphic>
          <a:graphicData uri="http://schemas.openxmlformats.org/drawingml/2006/table">
            <a:tbl>
              <a:tblPr>
                <a:noFill/>
                <a:tableStyleId>{F8FD929B-498D-446E-908A-B60348A5627F}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lang="en-US"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51" name="Google Shape;4251;p55"/>
          <p:cNvGrpSpPr/>
          <p:nvPr/>
        </p:nvGrpSpPr>
        <p:grpSpPr>
          <a:xfrm>
            <a:off x="4086505" y="2517104"/>
            <a:ext cx="1517436" cy="74460"/>
            <a:chOff x="3980086" y="2804397"/>
            <a:chExt cx="1227600" cy="66900"/>
          </a:xfrm>
        </p:grpSpPr>
        <p:sp>
          <p:nvSpPr>
            <p:cNvPr id="4252" name="Google Shape;4252;p5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53" name="Google Shape;4253;p5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54" name="Google Shape;4254;p55"/>
          <p:cNvGrpSpPr/>
          <p:nvPr/>
        </p:nvGrpSpPr>
        <p:grpSpPr>
          <a:xfrm>
            <a:off x="4711569" y="2809692"/>
            <a:ext cx="892956" cy="74460"/>
            <a:chOff x="3980086" y="2804397"/>
            <a:chExt cx="1227600" cy="66900"/>
          </a:xfrm>
        </p:grpSpPr>
        <p:sp>
          <p:nvSpPr>
            <p:cNvPr id="4255" name="Google Shape;4255;p5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56" name="Google Shape;4256;p5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57" name="Google Shape;4257;p55"/>
          <p:cNvGrpSpPr/>
          <p:nvPr/>
        </p:nvGrpSpPr>
        <p:grpSpPr>
          <a:xfrm>
            <a:off x="3344661" y="3168575"/>
            <a:ext cx="2363244" cy="1005943"/>
            <a:chOff x="3358415" y="3361302"/>
            <a:chExt cx="2363244" cy="1024695"/>
          </a:xfrm>
        </p:grpSpPr>
        <p:grpSp>
          <p:nvGrpSpPr>
            <p:cNvPr id="4258" name="Google Shape;4258;p55"/>
            <p:cNvGrpSpPr/>
            <p:nvPr/>
          </p:nvGrpSpPr>
          <p:grpSpPr>
            <a:xfrm>
              <a:off x="3358415" y="3361302"/>
              <a:ext cx="441300" cy="1024695"/>
              <a:chOff x="3358415" y="3361302"/>
              <a:chExt cx="441300" cy="1024695"/>
            </a:xfrm>
          </p:grpSpPr>
          <p:sp>
            <p:nvSpPr>
              <p:cNvPr id="4259" name="Google Shape;4259;p5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0" name="Google Shape;4260;p5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1" name="Google Shape;4261;p5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2" name="Google Shape;4262;p5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3" name="Google Shape;4263;p5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4" name="Google Shape;4264;p5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65" name="Google Shape;4265;p55"/>
            <p:cNvGrpSpPr/>
            <p:nvPr/>
          </p:nvGrpSpPr>
          <p:grpSpPr>
            <a:xfrm>
              <a:off x="3838901" y="3361302"/>
              <a:ext cx="441300" cy="1024695"/>
              <a:chOff x="3838901" y="3361302"/>
              <a:chExt cx="441300" cy="1024695"/>
            </a:xfrm>
          </p:grpSpPr>
          <p:sp>
            <p:nvSpPr>
              <p:cNvPr id="4266" name="Google Shape;4266;p5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7" name="Google Shape;4267;p5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8" name="Google Shape;4268;p5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69" name="Google Shape;4269;p5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0" name="Google Shape;4270;p5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1" name="Google Shape;4271;p5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72" name="Google Shape;4272;p55"/>
            <p:cNvGrpSpPr/>
            <p:nvPr/>
          </p:nvGrpSpPr>
          <p:grpSpPr>
            <a:xfrm>
              <a:off x="4319387" y="3361302"/>
              <a:ext cx="441300" cy="1024695"/>
              <a:chOff x="4319387" y="3361302"/>
              <a:chExt cx="441300" cy="1024695"/>
            </a:xfrm>
          </p:grpSpPr>
          <p:sp>
            <p:nvSpPr>
              <p:cNvPr id="4273" name="Google Shape;4273;p5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4" name="Google Shape;4274;p5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5" name="Google Shape;4275;p5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6" name="Google Shape;4276;p5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7" name="Google Shape;4277;p5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8" name="Google Shape;4278;p5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79" name="Google Shape;4279;p55"/>
            <p:cNvGrpSpPr/>
            <p:nvPr/>
          </p:nvGrpSpPr>
          <p:grpSpPr>
            <a:xfrm>
              <a:off x="4799873" y="3361302"/>
              <a:ext cx="441300" cy="1024695"/>
              <a:chOff x="4799873" y="3361302"/>
              <a:chExt cx="441300" cy="1024695"/>
            </a:xfrm>
          </p:grpSpPr>
          <p:sp>
            <p:nvSpPr>
              <p:cNvPr id="4280" name="Google Shape;4280;p5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1" name="Google Shape;4281;p5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2" name="Google Shape;4282;p5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3" name="Google Shape;4283;p5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4" name="Google Shape;4284;p5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5" name="Google Shape;4285;p5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286" name="Google Shape;4286;p55"/>
            <p:cNvGrpSpPr/>
            <p:nvPr/>
          </p:nvGrpSpPr>
          <p:grpSpPr>
            <a:xfrm>
              <a:off x="5280360" y="3361302"/>
              <a:ext cx="441300" cy="1024695"/>
              <a:chOff x="5280360" y="3361302"/>
              <a:chExt cx="441300" cy="1024695"/>
            </a:xfrm>
          </p:grpSpPr>
          <p:sp>
            <p:nvSpPr>
              <p:cNvPr id="4287" name="Google Shape;4287;p5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8" name="Google Shape;4288;p5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9" name="Google Shape;4289;p5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90" name="Google Shape;4290;p5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91" name="Google Shape;4291;p5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92" name="Google Shape;4292;p5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aphicFrame>
        <p:nvGraphicFramePr>
          <p:cNvPr id="4293" name="Google Shape;4293;p55"/>
          <p:cNvGraphicFramePr/>
          <p:nvPr>
            <p:extLst>
              <p:ext uri="{D42A27DB-BD31-4B8C-83A1-F6EECF244321}">
                <p14:modId xmlns:p14="http://schemas.microsoft.com/office/powerpoint/2010/main" val="3266862528"/>
              </p:ext>
            </p:extLst>
          </p:nvPr>
        </p:nvGraphicFramePr>
        <p:xfrm>
          <a:off x="711088" y="2130461"/>
          <a:ext cx="3000000" cy="3000000"/>
        </p:xfrm>
        <a:graphic>
          <a:graphicData uri="http://schemas.openxmlformats.org/drawingml/2006/table">
            <a:tbl>
              <a:tblPr>
                <a:noFill/>
                <a:tableStyleId>{F8FD929B-498D-446E-908A-B60348A5627F}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lang="en-US"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94" name="Google Shape;4294;p55"/>
          <p:cNvGrpSpPr/>
          <p:nvPr/>
        </p:nvGrpSpPr>
        <p:grpSpPr>
          <a:xfrm>
            <a:off x="712613" y="3180186"/>
            <a:ext cx="2403614" cy="1005900"/>
            <a:chOff x="726450" y="3372825"/>
            <a:chExt cx="2403614" cy="1005900"/>
          </a:xfrm>
        </p:grpSpPr>
        <p:grpSp>
          <p:nvGrpSpPr>
            <p:cNvPr id="4295" name="Google Shape;4295;p55"/>
            <p:cNvGrpSpPr/>
            <p:nvPr/>
          </p:nvGrpSpPr>
          <p:grpSpPr>
            <a:xfrm>
              <a:off x="726450" y="3696000"/>
              <a:ext cx="2403614" cy="500898"/>
              <a:chOff x="726450" y="3696000"/>
              <a:chExt cx="2403614" cy="500898"/>
            </a:xfrm>
          </p:grpSpPr>
          <p:sp>
            <p:nvSpPr>
              <p:cNvPr id="4296" name="Google Shape;4296;p5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sp>
            <p:nvSpPr>
              <p:cNvPr id="4297" name="Google Shape;4297;p5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grpSp>
        <p:grpSp>
          <p:nvGrpSpPr>
            <p:cNvPr id="4298" name="Google Shape;4298;p55"/>
            <p:cNvGrpSpPr/>
            <p:nvPr/>
          </p:nvGrpSpPr>
          <p:grpSpPr>
            <a:xfrm>
              <a:off x="1348050" y="3372825"/>
              <a:ext cx="1720425" cy="1005900"/>
              <a:chOff x="1348050" y="3372825"/>
              <a:chExt cx="1720425" cy="1005900"/>
            </a:xfrm>
          </p:grpSpPr>
          <p:sp>
            <p:nvSpPr>
              <p:cNvPr id="4299" name="Google Shape;4299;p5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sp>
            <p:nvSpPr>
              <p:cNvPr id="4300" name="Google Shape;4300;p5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sp>
            <p:nvSpPr>
              <p:cNvPr id="4301" name="Google Shape;4301;p5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sp>
            <p:nvSpPr>
              <p:cNvPr id="4302" name="Google Shape;4302;p5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sp>
            <p:nvSpPr>
              <p:cNvPr id="4303" name="Google Shape;4303;p5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 dirty="0"/>
              </a:p>
            </p:txBody>
          </p:sp>
        </p:grpSp>
        <p:grpSp>
          <p:nvGrpSpPr>
            <p:cNvPr id="4304" name="Google Shape;4304;p55"/>
            <p:cNvGrpSpPr/>
            <p:nvPr/>
          </p:nvGrpSpPr>
          <p:grpSpPr>
            <a:xfrm>
              <a:off x="1455707" y="3731058"/>
              <a:ext cx="1491150" cy="417657"/>
              <a:chOff x="1455707" y="3731058"/>
              <a:chExt cx="1491150" cy="417657"/>
            </a:xfrm>
          </p:grpSpPr>
          <p:grpSp>
            <p:nvGrpSpPr>
              <p:cNvPr id="4305" name="Google Shape;4305;p55"/>
              <p:cNvGrpSpPr/>
              <p:nvPr/>
            </p:nvGrpSpPr>
            <p:grpSpPr>
              <a:xfrm>
                <a:off x="1472938" y="3745828"/>
                <a:ext cx="72126" cy="53788"/>
                <a:chOff x="1472938" y="3745828"/>
                <a:chExt cx="72126" cy="53788"/>
              </a:xfrm>
            </p:grpSpPr>
            <p:sp>
              <p:nvSpPr>
                <p:cNvPr id="4306" name="Google Shape;4306;p5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07" name="Google Shape;4307;p5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08" name="Google Shape;4308;p55"/>
              <p:cNvGrpSpPr/>
              <p:nvPr/>
            </p:nvGrpSpPr>
            <p:grpSpPr>
              <a:xfrm>
                <a:off x="1819181" y="4089633"/>
                <a:ext cx="72126" cy="53788"/>
                <a:chOff x="1819181" y="4089633"/>
                <a:chExt cx="72126" cy="53788"/>
              </a:xfrm>
            </p:grpSpPr>
            <p:sp>
              <p:nvSpPr>
                <p:cNvPr id="4309" name="Google Shape;4309;p5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10" name="Google Shape;4310;p5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11" name="Google Shape;4311;p55"/>
              <p:cNvGrpSpPr/>
              <p:nvPr/>
            </p:nvGrpSpPr>
            <p:grpSpPr>
              <a:xfrm>
                <a:off x="1455707" y="4084171"/>
                <a:ext cx="64321" cy="64544"/>
                <a:chOff x="1455707" y="4084171"/>
                <a:chExt cx="64321" cy="64544"/>
              </a:xfrm>
            </p:grpSpPr>
            <p:sp>
              <p:nvSpPr>
                <p:cNvPr id="4312" name="Google Shape;4312;p5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13" name="Google Shape;4313;p5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14" name="Google Shape;4314;p55"/>
              <p:cNvGrpSpPr/>
              <p:nvPr/>
            </p:nvGrpSpPr>
            <p:grpSpPr>
              <a:xfrm>
                <a:off x="1818610" y="3731058"/>
                <a:ext cx="64321" cy="64544"/>
                <a:chOff x="1818610" y="3731058"/>
                <a:chExt cx="64321" cy="64544"/>
              </a:xfrm>
            </p:grpSpPr>
            <p:sp>
              <p:nvSpPr>
                <p:cNvPr id="4315" name="Google Shape;4315;p5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16" name="Google Shape;4316;p5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17" name="Google Shape;4317;p55"/>
              <p:cNvGrpSpPr/>
              <p:nvPr/>
            </p:nvGrpSpPr>
            <p:grpSpPr>
              <a:xfrm>
                <a:off x="2172491" y="4089633"/>
                <a:ext cx="72126" cy="53788"/>
                <a:chOff x="2172491" y="4089633"/>
                <a:chExt cx="72126" cy="53788"/>
              </a:xfrm>
            </p:grpSpPr>
            <p:sp>
              <p:nvSpPr>
                <p:cNvPr id="4318" name="Google Shape;4318;p5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19" name="Google Shape;4319;p5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20" name="Google Shape;4320;p55"/>
              <p:cNvGrpSpPr/>
              <p:nvPr/>
            </p:nvGrpSpPr>
            <p:grpSpPr>
              <a:xfrm>
                <a:off x="2171920" y="3731058"/>
                <a:ext cx="64321" cy="64544"/>
                <a:chOff x="2171920" y="3731058"/>
                <a:chExt cx="64321" cy="64544"/>
              </a:xfrm>
            </p:grpSpPr>
            <p:sp>
              <p:nvSpPr>
                <p:cNvPr id="4321" name="Google Shape;4321;p5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22" name="Google Shape;4322;p5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23" name="Google Shape;4323;p55"/>
              <p:cNvGrpSpPr/>
              <p:nvPr/>
            </p:nvGrpSpPr>
            <p:grpSpPr>
              <a:xfrm>
                <a:off x="2874730" y="3745828"/>
                <a:ext cx="72126" cy="53788"/>
                <a:chOff x="2874730" y="3745828"/>
                <a:chExt cx="72126" cy="53788"/>
              </a:xfrm>
            </p:grpSpPr>
            <p:sp>
              <p:nvSpPr>
                <p:cNvPr id="4324" name="Google Shape;4324;p5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25" name="Google Shape;4325;p5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26" name="Google Shape;4326;p55"/>
              <p:cNvGrpSpPr/>
              <p:nvPr/>
            </p:nvGrpSpPr>
            <p:grpSpPr>
              <a:xfrm>
                <a:off x="2878589" y="4081481"/>
                <a:ext cx="64321" cy="64544"/>
                <a:chOff x="2878589" y="4081481"/>
                <a:chExt cx="64321" cy="64544"/>
              </a:xfrm>
            </p:grpSpPr>
            <p:sp>
              <p:nvSpPr>
                <p:cNvPr id="4327" name="Google Shape;4327;p5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28" name="Google Shape;4328;p5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29" name="Google Shape;4329;p55"/>
              <p:cNvGrpSpPr/>
              <p:nvPr/>
            </p:nvGrpSpPr>
            <p:grpSpPr>
              <a:xfrm>
                <a:off x="2525796" y="4089633"/>
                <a:ext cx="72126" cy="53788"/>
                <a:chOff x="2525796" y="4089633"/>
                <a:chExt cx="72126" cy="53788"/>
              </a:xfrm>
            </p:grpSpPr>
            <p:sp>
              <p:nvSpPr>
                <p:cNvPr id="4330" name="Google Shape;4330;p5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31" name="Google Shape;4331;p5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32" name="Google Shape;4332;p55"/>
              <p:cNvGrpSpPr/>
              <p:nvPr/>
            </p:nvGrpSpPr>
            <p:grpSpPr>
              <a:xfrm>
                <a:off x="2525225" y="3731058"/>
                <a:ext cx="64321" cy="64544"/>
                <a:chOff x="2525225" y="3731058"/>
                <a:chExt cx="64321" cy="64544"/>
              </a:xfrm>
            </p:grpSpPr>
            <p:sp>
              <p:nvSpPr>
                <p:cNvPr id="4333" name="Google Shape;4333;p5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34" name="Google Shape;4334;p5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8"/>
        <p:cNvGrpSpPr/>
        <p:nvPr/>
      </p:nvGrpSpPr>
      <p:grpSpPr>
        <a:xfrm>
          <a:off x="0" y="0"/>
          <a:ext cx="0" cy="0"/>
          <a:chOff x="0" y="0"/>
          <a:chExt cx="0" cy="0"/>
        </a:xfrm>
      </p:grpSpPr>
      <p:grpSp>
        <p:nvGrpSpPr>
          <p:cNvPr id="4339" name="Google Shape;4339;p56"/>
          <p:cNvGrpSpPr/>
          <p:nvPr/>
        </p:nvGrpSpPr>
        <p:grpSpPr>
          <a:xfrm>
            <a:off x="5780153" y="1859606"/>
            <a:ext cx="671400" cy="674856"/>
            <a:chOff x="5780148" y="1859605"/>
            <a:chExt cx="671400" cy="674856"/>
          </a:xfrm>
        </p:grpSpPr>
        <p:sp>
          <p:nvSpPr>
            <p:cNvPr id="4340" name="Google Shape;4340;p5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41" name="Google Shape;4341;p5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42" name="Google Shape;4342;p5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43" name="Google Shape;4343;p5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44" name="Google Shape;4344;p56"/>
          <p:cNvGrpSpPr/>
          <p:nvPr/>
        </p:nvGrpSpPr>
        <p:grpSpPr>
          <a:xfrm>
            <a:off x="716996" y="971307"/>
            <a:ext cx="845921" cy="690752"/>
            <a:chOff x="732428" y="1198513"/>
            <a:chExt cx="845921" cy="690752"/>
          </a:xfrm>
        </p:grpSpPr>
        <p:grpSp>
          <p:nvGrpSpPr>
            <p:cNvPr id="4345" name="Google Shape;4345;p56"/>
            <p:cNvGrpSpPr/>
            <p:nvPr/>
          </p:nvGrpSpPr>
          <p:grpSpPr>
            <a:xfrm>
              <a:off x="823030" y="1198513"/>
              <a:ext cx="755319" cy="690752"/>
              <a:chOff x="823030" y="1198513"/>
              <a:chExt cx="755319" cy="690752"/>
            </a:xfrm>
          </p:grpSpPr>
          <p:sp>
            <p:nvSpPr>
              <p:cNvPr id="4346" name="Google Shape;4346;p5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47" name="Google Shape;4347;p5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48" name="Google Shape;4348;p56"/>
            <p:cNvGrpSpPr/>
            <p:nvPr/>
          </p:nvGrpSpPr>
          <p:grpSpPr>
            <a:xfrm>
              <a:off x="732428" y="1239937"/>
              <a:ext cx="739912" cy="607886"/>
              <a:chOff x="732428" y="1239937"/>
              <a:chExt cx="739912" cy="607886"/>
            </a:xfrm>
          </p:grpSpPr>
          <p:sp>
            <p:nvSpPr>
              <p:cNvPr id="4349" name="Google Shape;4349;p5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50" name="Google Shape;4350;p5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51" name="Google Shape;4351;p56"/>
            <p:cNvGrpSpPr/>
            <p:nvPr/>
          </p:nvGrpSpPr>
          <p:grpSpPr>
            <a:xfrm>
              <a:off x="732428" y="1277018"/>
              <a:ext cx="702832" cy="533758"/>
              <a:chOff x="732428" y="1277018"/>
              <a:chExt cx="702832" cy="533758"/>
            </a:xfrm>
          </p:grpSpPr>
          <p:sp>
            <p:nvSpPr>
              <p:cNvPr id="4352" name="Google Shape;4352;p5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53" name="Google Shape;4353;p5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54" name="Google Shape;4354;p56"/>
            <p:cNvGrpSpPr/>
            <p:nvPr/>
          </p:nvGrpSpPr>
          <p:grpSpPr>
            <a:xfrm>
              <a:off x="931170" y="1306653"/>
              <a:ext cx="647179" cy="474455"/>
              <a:chOff x="931170" y="1306653"/>
              <a:chExt cx="647179" cy="474455"/>
            </a:xfrm>
          </p:grpSpPr>
          <p:sp>
            <p:nvSpPr>
              <p:cNvPr id="4355" name="Google Shape;4355;p5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56" name="Google Shape;4356;p5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357" name="Google Shape;4357;p5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58" name="Google Shape;4358;p56"/>
          <p:cNvGrpSpPr/>
          <p:nvPr/>
        </p:nvGrpSpPr>
        <p:grpSpPr>
          <a:xfrm>
            <a:off x="3948605" y="971313"/>
            <a:ext cx="634656" cy="699982"/>
            <a:chOff x="5985650" y="2860025"/>
            <a:chExt cx="1396075" cy="1539775"/>
          </a:xfrm>
        </p:grpSpPr>
        <p:sp>
          <p:nvSpPr>
            <p:cNvPr id="4359" name="Google Shape;4359;p5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0" name="Google Shape;4360;p5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1" name="Google Shape;4361;p5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2" name="Google Shape;4362;p5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3" name="Google Shape;4363;p5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4" name="Google Shape;4364;p5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5" name="Google Shape;4365;p5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6" name="Google Shape;4366;p5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7" name="Google Shape;4367;p5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8" name="Google Shape;4368;p5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69" name="Google Shape;4369;p5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0" name="Google Shape;4370;p5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1" name="Google Shape;4371;p5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2" name="Google Shape;4372;p5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3" name="Google Shape;4373;p5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4" name="Google Shape;4374;p5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5" name="Google Shape;4375;p5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6" name="Google Shape;4376;p5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7" name="Google Shape;4377;p5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8" name="Google Shape;4378;p5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79" name="Google Shape;4379;p5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0" name="Google Shape;4380;p5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1" name="Google Shape;4381;p5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2" name="Google Shape;4382;p5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3" name="Google Shape;4383;p5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4" name="Google Shape;4384;p5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5" name="Google Shape;4385;p5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6" name="Google Shape;4386;p5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7" name="Google Shape;4387;p5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8" name="Google Shape;4388;p5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89" name="Google Shape;4389;p5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390" name="Google Shape;4390;p5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91" name="Google Shape;4391;p56"/>
          <p:cNvGrpSpPr/>
          <p:nvPr/>
        </p:nvGrpSpPr>
        <p:grpSpPr>
          <a:xfrm>
            <a:off x="4704254" y="971307"/>
            <a:ext cx="725845" cy="699975"/>
            <a:chOff x="4249973" y="1201875"/>
            <a:chExt cx="1958568" cy="1888762"/>
          </a:xfrm>
        </p:grpSpPr>
        <p:sp>
          <p:nvSpPr>
            <p:cNvPr id="4392" name="Google Shape;4392;p5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393" name="Google Shape;4393;p56"/>
            <p:cNvGrpSpPr/>
            <p:nvPr/>
          </p:nvGrpSpPr>
          <p:grpSpPr>
            <a:xfrm>
              <a:off x="5853086" y="1789142"/>
              <a:ext cx="355454" cy="1048099"/>
              <a:chOff x="5576108" y="2016725"/>
              <a:chExt cx="565200" cy="1666560"/>
            </a:xfrm>
          </p:grpSpPr>
          <p:sp>
            <p:nvSpPr>
              <p:cNvPr id="4394" name="Google Shape;4394;p5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solidFill>
                    <a:srgbClr val="FFFFFF"/>
                  </a:solidFill>
                  <a:latin typeface="Roboto Medium"/>
                  <a:ea typeface="Roboto Medium"/>
                  <a:cs typeface="Roboto Medium"/>
                  <a:sym typeface="Roboto Medium"/>
                </a:endParaRPr>
              </a:p>
            </p:txBody>
          </p:sp>
          <p:sp>
            <p:nvSpPr>
              <p:cNvPr id="4395" name="Google Shape;4395;p5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96" name="Google Shape;4396;p56"/>
            <p:cNvGrpSpPr/>
            <p:nvPr/>
          </p:nvGrpSpPr>
          <p:grpSpPr>
            <a:xfrm>
              <a:off x="4869455" y="2691676"/>
              <a:ext cx="1013897" cy="398961"/>
              <a:chOff x="4012057" y="3451825"/>
              <a:chExt cx="1612175" cy="634379"/>
            </a:xfrm>
          </p:grpSpPr>
          <p:sp>
            <p:nvSpPr>
              <p:cNvPr id="4397" name="Google Shape;4397;p5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solidFill>
                    <a:srgbClr val="FFFFFF"/>
                  </a:solidFill>
                  <a:latin typeface="Roboto Medium"/>
                  <a:ea typeface="Roboto Medium"/>
                  <a:cs typeface="Roboto Medium"/>
                  <a:sym typeface="Roboto Medium"/>
                </a:endParaRPr>
              </a:p>
            </p:txBody>
          </p:sp>
          <p:sp>
            <p:nvSpPr>
              <p:cNvPr id="4398" name="Google Shape;4398;p5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399" name="Google Shape;4399;p56"/>
            <p:cNvGrpSpPr/>
            <p:nvPr/>
          </p:nvGrpSpPr>
          <p:grpSpPr>
            <a:xfrm>
              <a:off x="4276937" y="2155961"/>
              <a:ext cx="651965" cy="891358"/>
              <a:chOff x="3069908" y="2599997"/>
              <a:chExt cx="1036675" cy="1417328"/>
            </a:xfrm>
          </p:grpSpPr>
          <p:sp>
            <p:nvSpPr>
              <p:cNvPr id="4400" name="Google Shape;4400;p5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solidFill>
                    <a:srgbClr val="FFFFFF"/>
                  </a:solidFill>
                  <a:latin typeface="Roboto Medium"/>
                  <a:ea typeface="Roboto Medium"/>
                  <a:cs typeface="Roboto Medium"/>
                  <a:sym typeface="Roboto Medium"/>
                </a:endParaRPr>
              </a:p>
            </p:txBody>
          </p:sp>
          <p:sp>
            <p:nvSpPr>
              <p:cNvPr id="4401" name="Google Shape;4401;p5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02" name="Google Shape;4402;p56"/>
            <p:cNvGrpSpPr/>
            <p:nvPr/>
          </p:nvGrpSpPr>
          <p:grpSpPr>
            <a:xfrm>
              <a:off x="5054918" y="1201875"/>
              <a:ext cx="999548" cy="602711"/>
              <a:chOff x="4306958" y="1082925"/>
              <a:chExt cx="1589359" cy="958358"/>
            </a:xfrm>
          </p:grpSpPr>
          <p:sp>
            <p:nvSpPr>
              <p:cNvPr id="4403" name="Google Shape;4403;p5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solidFill>
                    <a:srgbClr val="FFFFFF"/>
                  </a:solidFill>
                  <a:latin typeface="Roboto Medium"/>
                  <a:ea typeface="Roboto Medium"/>
                  <a:cs typeface="Roboto Medium"/>
                  <a:sym typeface="Roboto Medium"/>
                </a:endParaRPr>
              </a:p>
            </p:txBody>
          </p:sp>
          <p:sp>
            <p:nvSpPr>
              <p:cNvPr id="4404" name="Google Shape;4404;p5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05" name="Google Shape;4405;p56"/>
            <p:cNvGrpSpPr/>
            <p:nvPr/>
          </p:nvGrpSpPr>
          <p:grpSpPr>
            <a:xfrm>
              <a:off x="4249973" y="1303451"/>
              <a:ext cx="799317" cy="841334"/>
              <a:chOff x="3027033" y="1244439"/>
              <a:chExt cx="1270977" cy="1337786"/>
            </a:xfrm>
          </p:grpSpPr>
          <p:sp>
            <p:nvSpPr>
              <p:cNvPr id="4406" name="Google Shape;4406;p5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solidFill>
                    <a:srgbClr val="FFFFFF"/>
                  </a:solidFill>
                  <a:latin typeface="Roboto Medium"/>
                  <a:ea typeface="Roboto Medium"/>
                  <a:cs typeface="Roboto Medium"/>
                  <a:sym typeface="Roboto Medium"/>
                </a:endParaRPr>
              </a:p>
            </p:txBody>
          </p:sp>
          <p:sp>
            <p:nvSpPr>
              <p:cNvPr id="4407" name="Google Shape;4407;p5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408" name="Google Shape;4408;p56"/>
          <p:cNvGrpSpPr/>
          <p:nvPr/>
        </p:nvGrpSpPr>
        <p:grpSpPr>
          <a:xfrm>
            <a:off x="4057119" y="1858087"/>
            <a:ext cx="750769" cy="683784"/>
            <a:chOff x="4204684" y="2104422"/>
            <a:chExt cx="699822" cy="637382"/>
          </a:xfrm>
        </p:grpSpPr>
        <p:grpSp>
          <p:nvGrpSpPr>
            <p:cNvPr id="4409" name="Google Shape;4409;p56"/>
            <p:cNvGrpSpPr/>
            <p:nvPr/>
          </p:nvGrpSpPr>
          <p:grpSpPr>
            <a:xfrm>
              <a:off x="4204684" y="2430067"/>
              <a:ext cx="342957" cy="311738"/>
              <a:chOff x="4204684" y="2430067"/>
              <a:chExt cx="342957" cy="311738"/>
            </a:xfrm>
          </p:grpSpPr>
          <p:sp>
            <p:nvSpPr>
              <p:cNvPr id="4410" name="Google Shape;4410;p5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11" name="Google Shape;4411;p5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12" name="Google Shape;4412;p56"/>
            <p:cNvGrpSpPr/>
            <p:nvPr/>
          </p:nvGrpSpPr>
          <p:grpSpPr>
            <a:xfrm>
              <a:off x="4561586" y="2430067"/>
              <a:ext cx="342920" cy="311738"/>
              <a:chOff x="4561586" y="2430067"/>
              <a:chExt cx="342920" cy="311738"/>
            </a:xfrm>
          </p:grpSpPr>
          <p:sp>
            <p:nvSpPr>
              <p:cNvPr id="4413" name="Google Shape;4413;p5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14" name="Google Shape;4414;p5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15" name="Google Shape;4415;p56"/>
            <p:cNvGrpSpPr/>
            <p:nvPr/>
          </p:nvGrpSpPr>
          <p:grpSpPr>
            <a:xfrm>
              <a:off x="4561586" y="2104422"/>
              <a:ext cx="342920" cy="311738"/>
              <a:chOff x="4561586" y="2104422"/>
              <a:chExt cx="342920" cy="311738"/>
            </a:xfrm>
          </p:grpSpPr>
          <p:sp>
            <p:nvSpPr>
              <p:cNvPr id="4416" name="Google Shape;4416;p5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17" name="Google Shape;4417;p5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18" name="Google Shape;4418;p56"/>
            <p:cNvGrpSpPr/>
            <p:nvPr/>
          </p:nvGrpSpPr>
          <p:grpSpPr>
            <a:xfrm>
              <a:off x="4204684" y="2104422"/>
              <a:ext cx="342957" cy="311664"/>
              <a:chOff x="4204684" y="2104422"/>
              <a:chExt cx="342957" cy="311664"/>
            </a:xfrm>
          </p:grpSpPr>
          <p:sp>
            <p:nvSpPr>
              <p:cNvPr id="4419" name="Google Shape;4419;p5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20" name="Google Shape;4420;p5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421" name="Google Shape;4421;p56"/>
          <p:cNvGrpSpPr/>
          <p:nvPr/>
        </p:nvGrpSpPr>
        <p:grpSpPr>
          <a:xfrm>
            <a:off x="5521552" y="971301"/>
            <a:ext cx="660591" cy="688867"/>
            <a:chOff x="5830645" y="1267368"/>
            <a:chExt cx="530340" cy="553040"/>
          </a:xfrm>
        </p:grpSpPr>
        <p:sp>
          <p:nvSpPr>
            <p:cNvPr id="4422" name="Google Shape;4422;p5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423" name="Google Shape;4423;p56"/>
            <p:cNvGrpSpPr/>
            <p:nvPr/>
          </p:nvGrpSpPr>
          <p:grpSpPr>
            <a:xfrm>
              <a:off x="5830645" y="1267368"/>
              <a:ext cx="259743" cy="269909"/>
              <a:chOff x="5830645" y="1267368"/>
              <a:chExt cx="259743" cy="269909"/>
            </a:xfrm>
          </p:grpSpPr>
          <p:sp>
            <p:nvSpPr>
              <p:cNvPr id="4424" name="Google Shape;4424;p5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25" name="Google Shape;4425;p5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26" name="Google Shape;4426;p56"/>
            <p:cNvGrpSpPr/>
            <p:nvPr/>
          </p:nvGrpSpPr>
          <p:grpSpPr>
            <a:xfrm>
              <a:off x="6101293" y="1267368"/>
              <a:ext cx="259692" cy="269909"/>
              <a:chOff x="6101293" y="1267368"/>
              <a:chExt cx="259692" cy="269909"/>
            </a:xfrm>
          </p:grpSpPr>
          <p:sp>
            <p:nvSpPr>
              <p:cNvPr id="4427" name="Google Shape;4427;p5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28" name="Google Shape;4428;p5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29" name="Google Shape;4429;p56"/>
            <p:cNvGrpSpPr/>
            <p:nvPr/>
          </p:nvGrpSpPr>
          <p:grpSpPr>
            <a:xfrm>
              <a:off x="5830645" y="1550500"/>
              <a:ext cx="259692" cy="269909"/>
              <a:chOff x="5830645" y="1550500"/>
              <a:chExt cx="259692" cy="269909"/>
            </a:xfrm>
          </p:grpSpPr>
          <p:sp>
            <p:nvSpPr>
              <p:cNvPr id="4430" name="Google Shape;4430;p5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31" name="Google Shape;4431;p5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32" name="Google Shape;4432;p56"/>
            <p:cNvGrpSpPr/>
            <p:nvPr/>
          </p:nvGrpSpPr>
          <p:grpSpPr>
            <a:xfrm>
              <a:off x="6101293" y="1550500"/>
              <a:ext cx="259692" cy="269909"/>
              <a:chOff x="6101293" y="1550500"/>
              <a:chExt cx="259692" cy="269909"/>
            </a:xfrm>
          </p:grpSpPr>
          <p:sp>
            <p:nvSpPr>
              <p:cNvPr id="4433" name="Google Shape;4433;p5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34" name="Google Shape;4434;p5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435" name="Google Shape;4435;p56"/>
          <p:cNvGrpSpPr/>
          <p:nvPr/>
        </p:nvGrpSpPr>
        <p:grpSpPr>
          <a:xfrm>
            <a:off x="723705" y="1861761"/>
            <a:ext cx="697154" cy="679574"/>
            <a:chOff x="2679875" y="2361475"/>
            <a:chExt cx="780425" cy="760575"/>
          </a:xfrm>
        </p:grpSpPr>
        <p:sp>
          <p:nvSpPr>
            <p:cNvPr id="4436" name="Google Shape;4436;p5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37" name="Google Shape;4437;p5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38" name="Google Shape;4438;p5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39" name="Google Shape;4439;p5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40" name="Google Shape;4440;p5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41" name="Google Shape;4441;p5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42" name="Google Shape;4442;p56"/>
          <p:cNvGrpSpPr/>
          <p:nvPr/>
        </p:nvGrpSpPr>
        <p:grpSpPr>
          <a:xfrm>
            <a:off x="3122864" y="971353"/>
            <a:ext cx="735829" cy="684547"/>
            <a:chOff x="3351965" y="1148808"/>
            <a:chExt cx="750770" cy="698375"/>
          </a:xfrm>
        </p:grpSpPr>
        <p:grpSp>
          <p:nvGrpSpPr>
            <p:cNvPr id="4443" name="Google Shape;4443;p56"/>
            <p:cNvGrpSpPr/>
            <p:nvPr/>
          </p:nvGrpSpPr>
          <p:grpSpPr>
            <a:xfrm>
              <a:off x="3586796" y="1148808"/>
              <a:ext cx="294857" cy="286830"/>
              <a:chOff x="3750225" y="1774000"/>
              <a:chExt cx="149575" cy="145525"/>
            </a:xfrm>
          </p:grpSpPr>
          <p:sp>
            <p:nvSpPr>
              <p:cNvPr id="4444" name="Google Shape;4444;p5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45" name="Google Shape;4445;p5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46" name="Google Shape;4446;p56"/>
            <p:cNvGrpSpPr/>
            <p:nvPr/>
          </p:nvGrpSpPr>
          <p:grpSpPr>
            <a:xfrm>
              <a:off x="3779245" y="1375768"/>
              <a:ext cx="323490" cy="286978"/>
              <a:chOff x="3847850" y="1889150"/>
              <a:chExt cx="164100" cy="145600"/>
            </a:xfrm>
          </p:grpSpPr>
          <p:sp>
            <p:nvSpPr>
              <p:cNvPr id="4447" name="Google Shape;4447;p5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48" name="Google Shape;4448;p5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49" name="Google Shape;4449;p56"/>
            <p:cNvGrpSpPr/>
            <p:nvPr/>
          </p:nvGrpSpPr>
          <p:grpSpPr>
            <a:xfrm>
              <a:off x="3351965" y="1330435"/>
              <a:ext cx="295449" cy="285401"/>
              <a:chOff x="3631100" y="1866150"/>
              <a:chExt cx="149875" cy="144800"/>
            </a:xfrm>
          </p:grpSpPr>
          <p:sp>
            <p:nvSpPr>
              <p:cNvPr id="4450" name="Google Shape;4450;p5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51" name="Google Shape;4451;p5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52" name="Google Shape;4452;p56"/>
            <p:cNvGrpSpPr/>
            <p:nvPr/>
          </p:nvGrpSpPr>
          <p:grpSpPr>
            <a:xfrm>
              <a:off x="3548208" y="1560352"/>
              <a:ext cx="294808" cy="286830"/>
              <a:chOff x="3730650" y="1982800"/>
              <a:chExt cx="149550" cy="145525"/>
            </a:xfrm>
          </p:grpSpPr>
          <p:sp>
            <p:nvSpPr>
              <p:cNvPr id="4453" name="Google Shape;4453;p5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54" name="Google Shape;4454;p5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455" name="Google Shape;4455;p56"/>
          <p:cNvGrpSpPr/>
          <p:nvPr/>
        </p:nvGrpSpPr>
        <p:grpSpPr>
          <a:xfrm>
            <a:off x="7624517" y="971307"/>
            <a:ext cx="804565" cy="677795"/>
            <a:chOff x="7636443" y="1204988"/>
            <a:chExt cx="804565" cy="677795"/>
          </a:xfrm>
        </p:grpSpPr>
        <p:grpSp>
          <p:nvGrpSpPr>
            <p:cNvPr id="4456" name="Google Shape;4456;p56"/>
            <p:cNvGrpSpPr/>
            <p:nvPr/>
          </p:nvGrpSpPr>
          <p:grpSpPr>
            <a:xfrm>
              <a:off x="7636443" y="1509705"/>
              <a:ext cx="804565" cy="373078"/>
              <a:chOff x="7636443" y="1509705"/>
              <a:chExt cx="804565" cy="373078"/>
            </a:xfrm>
          </p:grpSpPr>
          <p:sp>
            <p:nvSpPr>
              <p:cNvPr id="4457" name="Google Shape;4457;p5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58" name="Google Shape;4458;p5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59" name="Google Shape;4459;p56"/>
            <p:cNvGrpSpPr/>
            <p:nvPr/>
          </p:nvGrpSpPr>
          <p:grpSpPr>
            <a:xfrm>
              <a:off x="7636443" y="1408133"/>
              <a:ext cx="804565" cy="373078"/>
              <a:chOff x="7636443" y="1408133"/>
              <a:chExt cx="804565" cy="373078"/>
            </a:xfrm>
          </p:grpSpPr>
          <p:sp>
            <p:nvSpPr>
              <p:cNvPr id="4460" name="Google Shape;4460;p5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61" name="Google Shape;4461;p5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62" name="Google Shape;4462;p56"/>
            <p:cNvGrpSpPr/>
            <p:nvPr/>
          </p:nvGrpSpPr>
          <p:grpSpPr>
            <a:xfrm>
              <a:off x="7636443" y="1306560"/>
              <a:ext cx="804565" cy="373078"/>
              <a:chOff x="7636443" y="1306560"/>
              <a:chExt cx="804565" cy="373078"/>
            </a:xfrm>
          </p:grpSpPr>
          <p:sp>
            <p:nvSpPr>
              <p:cNvPr id="4463" name="Google Shape;4463;p5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64" name="Google Shape;4464;p5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65" name="Google Shape;4465;p56"/>
            <p:cNvGrpSpPr/>
            <p:nvPr/>
          </p:nvGrpSpPr>
          <p:grpSpPr>
            <a:xfrm>
              <a:off x="7636443" y="1204988"/>
              <a:ext cx="804565" cy="373078"/>
              <a:chOff x="7636443" y="1204988"/>
              <a:chExt cx="804565" cy="373078"/>
            </a:xfrm>
          </p:grpSpPr>
          <p:sp>
            <p:nvSpPr>
              <p:cNvPr id="4466" name="Google Shape;4466;p5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67" name="Google Shape;4467;p5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468" name="Google Shape;4468;p56"/>
          <p:cNvGrpSpPr/>
          <p:nvPr/>
        </p:nvGrpSpPr>
        <p:grpSpPr>
          <a:xfrm>
            <a:off x="4963363" y="1878721"/>
            <a:ext cx="661339" cy="661188"/>
            <a:chOff x="3990000" y="975400"/>
            <a:chExt cx="3934200" cy="3933300"/>
          </a:xfrm>
        </p:grpSpPr>
        <p:sp>
          <p:nvSpPr>
            <p:cNvPr id="4469" name="Google Shape;4469;p5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0" name="Google Shape;4470;p5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1" name="Google Shape;4471;p5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2" name="Google Shape;4472;p5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473" name="Google Shape;4473;p56"/>
          <p:cNvGrpSpPr/>
          <p:nvPr/>
        </p:nvGrpSpPr>
        <p:grpSpPr>
          <a:xfrm>
            <a:off x="6607011" y="1857359"/>
            <a:ext cx="868881" cy="684241"/>
            <a:chOff x="6598259" y="2078634"/>
            <a:chExt cx="868881" cy="684241"/>
          </a:xfrm>
        </p:grpSpPr>
        <p:sp>
          <p:nvSpPr>
            <p:cNvPr id="4474" name="Google Shape;4474;p5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5" name="Google Shape;4475;p5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6" name="Google Shape;4476;p5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7" name="Google Shape;4477;p5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8" name="Google Shape;4478;p5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79" name="Google Shape;4479;p5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480" name="Google Shape;4480;p56"/>
            <p:cNvGrpSpPr/>
            <p:nvPr/>
          </p:nvGrpSpPr>
          <p:grpSpPr>
            <a:xfrm>
              <a:off x="6808175" y="2078634"/>
              <a:ext cx="452229" cy="684241"/>
              <a:chOff x="6808175" y="2078634"/>
              <a:chExt cx="452229" cy="684241"/>
            </a:xfrm>
          </p:grpSpPr>
          <p:sp>
            <p:nvSpPr>
              <p:cNvPr id="4481" name="Google Shape;4481;p5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82" name="Google Shape;4482;p5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83" name="Google Shape;4483;p5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84" name="Google Shape;4484;p5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85" name="Google Shape;4485;p5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86" name="Google Shape;4486;p5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487" name="Google Shape;4487;p56"/>
              <p:cNvGrpSpPr/>
              <p:nvPr/>
            </p:nvGrpSpPr>
            <p:grpSpPr>
              <a:xfrm>
                <a:off x="6821586" y="2078634"/>
                <a:ext cx="426871" cy="684241"/>
                <a:chOff x="6821586" y="2078634"/>
                <a:chExt cx="426871" cy="684241"/>
              </a:xfrm>
            </p:grpSpPr>
            <p:grpSp>
              <p:nvGrpSpPr>
                <p:cNvPr id="4488" name="Google Shape;4488;p56"/>
                <p:cNvGrpSpPr/>
                <p:nvPr/>
              </p:nvGrpSpPr>
              <p:grpSpPr>
                <a:xfrm>
                  <a:off x="6821586" y="2078634"/>
                  <a:ext cx="426871" cy="684241"/>
                  <a:chOff x="6821586" y="2078634"/>
                  <a:chExt cx="426871" cy="684241"/>
                </a:xfrm>
              </p:grpSpPr>
              <p:sp>
                <p:nvSpPr>
                  <p:cNvPr id="4489" name="Google Shape;4489;p5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0" name="Google Shape;4490;p5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1" name="Google Shape;4491;p5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2" name="Google Shape;4492;p5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3" name="Google Shape;4493;p5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4" name="Google Shape;4494;p5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5" name="Google Shape;4495;p5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6" name="Google Shape;4496;p5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7" name="Google Shape;4497;p5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8" name="Google Shape;4498;p5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499" name="Google Shape;4499;p5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0" name="Google Shape;4500;p5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1" name="Google Shape;4501;p5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2" name="Google Shape;4502;p5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3" name="Google Shape;4503;p5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4" name="Google Shape;4504;p5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5" name="Google Shape;4505;p5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6" name="Google Shape;4506;p5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7" name="Google Shape;4507;p5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508" name="Google Shape;4508;p5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09" name="Google Shape;4509;p5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0" name="Google Shape;4510;p5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1" name="Google Shape;4511;p5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2" name="Google Shape;4512;p5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3" name="Google Shape;4513;p5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4514" name="Google Shape;4514;p56"/>
          <p:cNvGrpSpPr/>
          <p:nvPr/>
        </p:nvGrpSpPr>
        <p:grpSpPr>
          <a:xfrm>
            <a:off x="716994" y="3531369"/>
            <a:ext cx="1340789" cy="640830"/>
            <a:chOff x="238125" y="1151100"/>
            <a:chExt cx="7139450" cy="3412300"/>
          </a:xfrm>
        </p:grpSpPr>
        <p:sp>
          <p:nvSpPr>
            <p:cNvPr id="4515" name="Google Shape;4515;p5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6" name="Google Shape;4516;p5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7" name="Google Shape;4517;p5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8" name="Google Shape;4518;p5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19" name="Google Shape;4519;p5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0" name="Google Shape;4520;p5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1" name="Google Shape;4521;p5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2" name="Google Shape;4522;p5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3" name="Google Shape;4523;p5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4" name="Google Shape;4524;p5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5" name="Google Shape;4525;p5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26" name="Google Shape;4526;p5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27" name="Google Shape;4527;p56"/>
          <p:cNvGrpSpPr/>
          <p:nvPr/>
        </p:nvGrpSpPr>
        <p:grpSpPr>
          <a:xfrm>
            <a:off x="5584217" y="2734650"/>
            <a:ext cx="985357" cy="585764"/>
            <a:chOff x="5145061" y="2881789"/>
            <a:chExt cx="1107641" cy="658458"/>
          </a:xfrm>
        </p:grpSpPr>
        <p:grpSp>
          <p:nvGrpSpPr>
            <p:cNvPr id="4528" name="Google Shape;4528;p56"/>
            <p:cNvGrpSpPr/>
            <p:nvPr/>
          </p:nvGrpSpPr>
          <p:grpSpPr>
            <a:xfrm>
              <a:off x="5722989" y="3244587"/>
              <a:ext cx="529713" cy="295659"/>
              <a:chOff x="5722989" y="3244587"/>
              <a:chExt cx="529713" cy="295659"/>
            </a:xfrm>
          </p:grpSpPr>
          <p:sp>
            <p:nvSpPr>
              <p:cNvPr id="4529" name="Google Shape;4529;p5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sp>
            <p:nvSpPr>
              <p:cNvPr id="4530" name="Google Shape;4530;p5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grpSp>
        <p:grpSp>
          <p:nvGrpSpPr>
            <p:cNvPr id="4531" name="Google Shape;4531;p56"/>
            <p:cNvGrpSpPr/>
            <p:nvPr/>
          </p:nvGrpSpPr>
          <p:grpSpPr>
            <a:xfrm>
              <a:off x="5145061" y="3244587"/>
              <a:ext cx="536807" cy="295659"/>
              <a:chOff x="5145061" y="3244587"/>
              <a:chExt cx="536807" cy="295659"/>
            </a:xfrm>
          </p:grpSpPr>
          <p:sp>
            <p:nvSpPr>
              <p:cNvPr id="4532" name="Google Shape;4532;p5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sp>
            <p:nvSpPr>
              <p:cNvPr id="4533" name="Google Shape;4533;p5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grpSp>
        <p:grpSp>
          <p:nvGrpSpPr>
            <p:cNvPr id="4534" name="Google Shape;4534;p56"/>
            <p:cNvGrpSpPr/>
            <p:nvPr/>
          </p:nvGrpSpPr>
          <p:grpSpPr>
            <a:xfrm>
              <a:off x="5341327" y="2898245"/>
              <a:ext cx="532309" cy="614891"/>
              <a:chOff x="5341327" y="2898245"/>
              <a:chExt cx="532309" cy="614891"/>
            </a:xfrm>
          </p:grpSpPr>
          <p:sp>
            <p:nvSpPr>
              <p:cNvPr id="4535" name="Google Shape;4535;p5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sp>
            <p:nvSpPr>
              <p:cNvPr id="4536" name="Google Shape;4536;p5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grpSp>
        <p:grpSp>
          <p:nvGrpSpPr>
            <p:cNvPr id="4537" name="Google Shape;4537;p56"/>
            <p:cNvGrpSpPr/>
            <p:nvPr/>
          </p:nvGrpSpPr>
          <p:grpSpPr>
            <a:xfrm>
              <a:off x="5532290" y="2881789"/>
              <a:ext cx="620516" cy="305456"/>
              <a:chOff x="5532290" y="2881789"/>
              <a:chExt cx="620516" cy="305456"/>
            </a:xfrm>
          </p:grpSpPr>
          <p:sp>
            <p:nvSpPr>
              <p:cNvPr id="4538" name="Google Shape;4538;p5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sp>
            <p:nvSpPr>
              <p:cNvPr id="4539" name="Google Shape;4539;p5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US" sz="900" dirty="0"/>
              </a:p>
            </p:txBody>
          </p:sp>
        </p:grpSp>
      </p:grpSp>
      <p:grpSp>
        <p:nvGrpSpPr>
          <p:cNvPr id="4540" name="Google Shape;4540;p56"/>
          <p:cNvGrpSpPr/>
          <p:nvPr/>
        </p:nvGrpSpPr>
        <p:grpSpPr>
          <a:xfrm>
            <a:off x="8163140" y="3526708"/>
            <a:ext cx="269068" cy="645491"/>
            <a:chOff x="7026852" y="3311869"/>
            <a:chExt cx="434331" cy="1041954"/>
          </a:xfrm>
        </p:grpSpPr>
        <p:sp>
          <p:nvSpPr>
            <p:cNvPr id="4541" name="Google Shape;4541;p5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42" name="Google Shape;4542;p5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43" name="Google Shape;4543;p5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44" name="Google Shape;4544;p56"/>
          <p:cNvGrpSpPr/>
          <p:nvPr/>
        </p:nvGrpSpPr>
        <p:grpSpPr>
          <a:xfrm>
            <a:off x="6179721" y="3565945"/>
            <a:ext cx="293882" cy="293836"/>
            <a:chOff x="4873519" y="3311869"/>
            <a:chExt cx="499374" cy="499296"/>
          </a:xfrm>
        </p:grpSpPr>
        <p:sp>
          <p:nvSpPr>
            <p:cNvPr id="4545" name="Google Shape;4545;p5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46" name="Google Shape;4546;p5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47" name="Google Shape;4547;p56"/>
          <p:cNvGrpSpPr/>
          <p:nvPr/>
        </p:nvGrpSpPr>
        <p:grpSpPr>
          <a:xfrm>
            <a:off x="6179721" y="3878317"/>
            <a:ext cx="293882" cy="293882"/>
            <a:chOff x="4873519" y="3875839"/>
            <a:chExt cx="499374" cy="499374"/>
          </a:xfrm>
        </p:grpSpPr>
        <p:sp>
          <p:nvSpPr>
            <p:cNvPr id="4548" name="Google Shape;4548;p5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49" name="Google Shape;4549;p5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50" name="Google Shape;4550;p56"/>
          <p:cNvGrpSpPr/>
          <p:nvPr/>
        </p:nvGrpSpPr>
        <p:grpSpPr>
          <a:xfrm>
            <a:off x="2410248" y="1850269"/>
            <a:ext cx="698104" cy="698208"/>
            <a:chOff x="2565073" y="2075876"/>
            <a:chExt cx="672482" cy="672518"/>
          </a:xfrm>
        </p:grpSpPr>
        <p:sp>
          <p:nvSpPr>
            <p:cNvPr id="4551" name="Google Shape;4551;p5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52" name="Google Shape;4552;p5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53" name="Google Shape;4553;p5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54" name="Google Shape;4554;p5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55" name="Google Shape;4555;p5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56" name="Google Shape;4556;p5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57" name="Google Shape;4557;p56"/>
          <p:cNvGrpSpPr/>
          <p:nvPr/>
        </p:nvGrpSpPr>
        <p:grpSpPr>
          <a:xfrm>
            <a:off x="5633660" y="3534870"/>
            <a:ext cx="438354" cy="637329"/>
            <a:chOff x="1697726" y="3244179"/>
            <a:chExt cx="788124" cy="1146069"/>
          </a:xfrm>
        </p:grpSpPr>
        <p:sp>
          <p:nvSpPr>
            <p:cNvPr id="4558" name="Google Shape;4558;p5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59" name="Google Shape;4559;p5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560" name="Google Shape;4560;p56"/>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561" name="Google Shape;4561;p56"/>
          <p:cNvGrpSpPr/>
          <p:nvPr/>
        </p:nvGrpSpPr>
        <p:grpSpPr>
          <a:xfrm>
            <a:off x="7634874" y="1863232"/>
            <a:ext cx="799565" cy="670282"/>
            <a:chOff x="7617850" y="2063282"/>
            <a:chExt cx="799565" cy="670282"/>
          </a:xfrm>
        </p:grpSpPr>
        <p:cxnSp>
          <p:nvCxnSpPr>
            <p:cNvPr id="4562" name="Google Shape;4562;p5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63" name="Google Shape;4563;p5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64" name="Google Shape;4564;p5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65" name="Google Shape;4565;p5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66" name="Google Shape;4566;p5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67" name="Google Shape;4567;p5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68" name="Google Shape;4568;p56"/>
            <p:cNvGrpSpPr/>
            <p:nvPr/>
          </p:nvGrpSpPr>
          <p:grpSpPr>
            <a:xfrm>
              <a:off x="7734309" y="2063282"/>
              <a:ext cx="570957" cy="620095"/>
              <a:chOff x="7734309" y="2063282"/>
              <a:chExt cx="570957" cy="620095"/>
            </a:xfrm>
          </p:grpSpPr>
          <p:grpSp>
            <p:nvGrpSpPr>
              <p:cNvPr id="4569" name="Google Shape;4569;p56"/>
              <p:cNvGrpSpPr/>
              <p:nvPr/>
            </p:nvGrpSpPr>
            <p:grpSpPr>
              <a:xfrm>
                <a:off x="8031573" y="2063282"/>
                <a:ext cx="273693" cy="620095"/>
                <a:chOff x="8031573" y="2063282"/>
                <a:chExt cx="273693" cy="620095"/>
              </a:xfrm>
            </p:grpSpPr>
            <p:sp>
              <p:nvSpPr>
                <p:cNvPr id="4570" name="Google Shape;4570;p5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71" name="Google Shape;4571;p5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72" name="Google Shape;4572;p5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73" name="Google Shape;4573;p5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74" name="Google Shape;4574;p56"/>
              <p:cNvGrpSpPr/>
              <p:nvPr/>
            </p:nvGrpSpPr>
            <p:grpSpPr>
              <a:xfrm flipH="1">
                <a:off x="7734309" y="2063282"/>
                <a:ext cx="273693" cy="620095"/>
                <a:chOff x="8031573" y="2063282"/>
                <a:chExt cx="273693" cy="620095"/>
              </a:xfrm>
            </p:grpSpPr>
            <p:sp>
              <p:nvSpPr>
                <p:cNvPr id="4575" name="Google Shape;4575;p5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76" name="Google Shape;4576;p5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77" name="Google Shape;4577;p5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78" name="Google Shape;4578;p5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sp>
        <p:nvSpPr>
          <p:cNvPr id="4579" name="Google Shape;4579;p56"/>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80" name="Google Shape;4580;p56"/>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581" name="Google Shape;4581;p56"/>
          <p:cNvGrpSpPr/>
          <p:nvPr/>
        </p:nvGrpSpPr>
        <p:grpSpPr>
          <a:xfrm>
            <a:off x="7821480" y="2716716"/>
            <a:ext cx="602567" cy="601884"/>
            <a:chOff x="1186975" y="238125"/>
            <a:chExt cx="5244275" cy="5238325"/>
          </a:xfrm>
        </p:grpSpPr>
        <p:sp>
          <p:nvSpPr>
            <p:cNvPr id="4582" name="Google Shape;4582;p5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83" name="Google Shape;4583;p5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84" name="Google Shape;4584;p5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585" name="Google Shape;4585;p5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586" name="Google Shape;4586;p56"/>
          <p:cNvGrpSpPr/>
          <p:nvPr/>
        </p:nvGrpSpPr>
        <p:grpSpPr>
          <a:xfrm>
            <a:off x="3264218" y="1856199"/>
            <a:ext cx="651848" cy="687338"/>
            <a:chOff x="3400515" y="2056248"/>
            <a:chExt cx="698134" cy="735987"/>
          </a:xfrm>
        </p:grpSpPr>
        <p:grpSp>
          <p:nvGrpSpPr>
            <p:cNvPr id="4587" name="Google Shape;4587;p56"/>
            <p:cNvGrpSpPr/>
            <p:nvPr/>
          </p:nvGrpSpPr>
          <p:grpSpPr>
            <a:xfrm>
              <a:off x="3400515" y="2283913"/>
              <a:ext cx="312919" cy="219900"/>
              <a:chOff x="3400515" y="2283913"/>
              <a:chExt cx="312919" cy="219900"/>
            </a:xfrm>
          </p:grpSpPr>
          <p:sp>
            <p:nvSpPr>
              <p:cNvPr id="4588" name="Google Shape;4588;p5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cxnSp>
            <p:nvCxnSpPr>
              <p:cNvPr id="4589" name="Google Shape;4589;p5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90" name="Google Shape;4590;p56"/>
            <p:cNvGrpSpPr/>
            <p:nvPr/>
          </p:nvGrpSpPr>
          <p:grpSpPr>
            <a:xfrm>
              <a:off x="3547823" y="2461089"/>
              <a:ext cx="219900" cy="331146"/>
              <a:chOff x="3547823" y="2461089"/>
              <a:chExt cx="219900" cy="331146"/>
            </a:xfrm>
          </p:grpSpPr>
          <p:sp>
            <p:nvSpPr>
              <p:cNvPr id="4591" name="Google Shape;4591;p5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cxnSp>
            <p:nvCxnSpPr>
              <p:cNvPr id="4592" name="Google Shape;4592;p5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93" name="Google Shape;4593;p56"/>
            <p:cNvGrpSpPr/>
            <p:nvPr/>
          </p:nvGrpSpPr>
          <p:grpSpPr>
            <a:xfrm>
              <a:off x="3734138" y="2461089"/>
              <a:ext cx="219900" cy="331146"/>
              <a:chOff x="3734138" y="2461089"/>
              <a:chExt cx="219900" cy="331146"/>
            </a:xfrm>
          </p:grpSpPr>
          <p:sp>
            <p:nvSpPr>
              <p:cNvPr id="4594" name="Google Shape;4594;p5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cxnSp>
            <p:nvCxnSpPr>
              <p:cNvPr id="4595" name="Google Shape;4595;p5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96" name="Google Shape;4596;p56"/>
            <p:cNvGrpSpPr/>
            <p:nvPr/>
          </p:nvGrpSpPr>
          <p:grpSpPr>
            <a:xfrm>
              <a:off x="3787560" y="2281742"/>
              <a:ext cx="311089" cy="219900"/>
              <a:chOff x="3787560" y="2281742"/>
              <a:chExt cx="311089" cy="219900"/>
            </a:xfrm>
          </p:grpSpPr>
          <p:sp>
            <p:nvSpPr>
              <p:cNvPr id="4597" name="Google Shape;4597;p5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00C3B1"/>
                  </a:solidFill>
                  <a:latin typeface="Calibri"/>
                  <a:ea typeface="Calibri"/>
                  <a:cs typeface="Calibri"/>
                  <a:sym typeface="Calibri"/>
                </a:endParaRPr>
              </a:p>
            </p:txBody>
          </p:sp>
          <p:cxnSp>
            <p:nvCxnSpPr>
              <p:cNvPr id="4598" name="Google Shape;4598;p5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99" name="Google Shape;4599;p56"/>
            <p:cNvGrpSpPr/>
            <p:nvPr/>
          </p:nvGrpSpPr>
          <p:grpSpPr>
            <a:xfrm>
              <a:off x="3637290" y="2056248"/>
              <a:ext cx="219900" cy="330736"/>
              <a:chOff x="3637290" y="2056248"/>
              <a:chExt cx="219900" cy="330736"/>
            </a:xfrm>
          </p:grpSpPr>
          <p:sp>
            <p:nvSpPr>
              <p:cNvPr id="4600" name="Google Shape;4600;p5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b="0" i="0" u="none" strike="noStrike" cap="none" dirty="0">
                  <a:solidFill>
                    <a:srgbClr val="FFFFFF"/>
                  </a:solidFill>
                  <a:latin typeface="Calibri"/>
                  <a:ea typeface="Calibri"/>
                  <a:cs typeface="Calibri"/>
                  <a:sym typeface="Calibri"/>
                </a:endParaRPr>
              </a:p>
            </p:txBody>
          </p:sp>
          <p:cxnSp>
            <p:nvCxnSpPr>
              <p:cNvPr id="4601" name="Google Shape;4601;p5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02" name="Google Shape;4602;p56"/>
          <p:cNvGrpSpPr/>
          <p:nvPr/>
        </p:nvGrpSpPr>
        <p:grpSpPr>
          <a:xfrm>
            <a:off x="2555923" y="2726206"/>
            <a:ext cx="1268144" cy="592394"/>
            <a:chOff x="238125" y="1188750"/>
            <a:chExt cx="7140450" cy="3335550"/>
          </a:xfrm>
        </p:grpSpPr>
        <p:sp>
          <p:nvSpPr>
            <p:cNvPr id="4603" name="Google Shape;4603;p5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04" name="Google Shape;4604;p5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05" name="Google Shape;4605;p5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06" name="Google Shape;4606;p5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07" name="Google Shape;4607;p5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08" name="Google Shape;4608;p56"/>
          <p:cNvGrpSpPr/>
          <p:nvPr/>
        </p:nvGrpSpPr>
        <p:grpSpPr>
          <a:xfrm>
            <a:off x="6663824" y="2728360"/>
            <a:ext cx="1053944" cy="590147"/>
            <a:chOff x="238125" y="1335475"/>
            <a:chExt cx="5418735" cy="3034175"/>
          </a:xfrm>
        </p:grpSpPr>
        <p:sp>
          <p:nvSpPr>
            <p:cNvPr id="4609" name="Google Shape;4609;p5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10" name="Google Shape;4610;p5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11" name="Google Shape;4611;p5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12" name="Google Shape;4612;p56"/>
          <p:cNvGrpSpPr/>
          <p:nvPr/>
        </p:nvGrpSpPr>
        <p:grpSpPr>
          <a:xfrm>
            <a:off x="4094633" y="3533260"/>
            <a:ext cx="1268207" cy="638939"/>
            <a:chOff x="3967651" y="3645904"/>
            <a:chExt cx="1479304" cy="745292"/>
          </a:xfrm>
        </p:grpSpPr>
        <p:grpSp>
          <p:nvGrpSpPr>
            <p:cNvPr id="4613" name="Google Shape;4613;p56"/>
            <p:cNvGrpSpPr/>
            <p:nvPr/>
          </p:nvGrpSpPr>
          <p:grpSpPr>
            <a:xfrm>
              <a:off x="3967651" y="4009026"/>
              <a:ext cx="1479304" cy="382170"/>
              <a:chOff x="3967651" y="4009026"/>
              <a:chExt cx="1479304" cy="382170"/>
            </a:xfrm>
          </p:grpSpPr>
          <p:grpSp>
            <p:nvGrpSpPr>
              <p:cNvPr id="4614" name="Google Shape;4614;p56"/>
              <p:cNvGrpSpPr/>
              <p:nvPr/>
            </p:nvGrpSpPr>
            <p:grpSpPr>
              <a:xfrm>
                <a:off x="4892216" y="4195630"/>
                <a:ext cx="554739" cy="195566"/>
                <a:chOff x="3604375" y="4892160"/>
                <a:chExt cx="1651500" cy="582215"/>
              </a:xfrm>
            </p:grpSpPr>
            <p:sp>
              <p:nvSpPr>
                <p:cNvPr id="4615" name="Google Shape;4615;p5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16" name="Google Shape;4616;p5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17" name="Google Shape;4617;p56"/>
              <p:cNvGrpSpPr/>
              <p:nvPr/>
            </p:nvGrpSpPr>
            <p:grpSpPr>
              <a:xfrm>
                <a:off x="3967651" y="4146303"/>
                <a:ext cx="579402" cy="244893"/>
                <a:chOff x="851875" y="4745310"/>
                <a:chExt cx="1724925" cy="729065"/>
              </a:xfrm>
            </p:grpSpPr>
            <p:sp>
              <p:nvSpPr>
                <p:cNvPr id="4618" name="Google Shape;4618;p5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19" name="Google Shape;4619;p5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20" name="Google Shape;4620;p56"/>
              <p:cNvGrpSpPr/>
              <p:nvPr/>
            </p:nvGrpSpPr>
            <p:grpSpPr>
              <a:xfrm>
                <a:off x="4460753" y="4009026"/>
                <a:ext cx="493110" cy="382170"/>
                <a:chOff x="2319875" y="4336625"/>
                <a:chExt cx="1468025" cy="1137750"/>
              </a:xfrm>
            </p:grpSpPr>
            <p:sp>
              <p:nvSpPr>
                <p:cNvPr id="4621" name="Google Shape;4621;p5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22" name="Google Shape;4622;p5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623" name="Google Shape;4623;p56"/>
            <p:cNvGrpSpPr/>
            <p:nvPr/>
          </p:nvGrpSpPr>
          <p:grpSpPr>
            <a:xfrm>
              <a:off x="4479443" y="3645904"/>
              <a:ext cx="455965" cy="388789"/>
              <a:chOff x="2957425" y="238100"/>
              <a:chExt cx="1910200" cy="1628775"/>
            </a:xfrm>
          </p:grpSpPr>
          <p:sp>
            <p:nvSpPr>
              <p:cNvPr id="4624" name="Google Shape;4624;p5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25" name="Google Shape;4625;p5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26" name="Google Shape;4626;p5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27" name="Google Shape;4627;p5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28" name="Google Shape;4628;p5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29" name="Google Shape;4629;p5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0" name="Google Shape;4630;p5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1" name="Google Shape;4631;p5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2" name="Google Shape;4632;p5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3" name="Google Shape;4633;p5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634" name="Google Shape;4634;p56"/>
          <p:cNvGrpSpPr/>
          <p:nvPr/>
        </p:nvGrpSpPr>
        <p:grpSpPr>
          <a:xfrm>
            <a:off x="2480746" y="3534460"/>
            <a:ext cx="1243128" cy="637739"/>
            <a:chOff x="2496310" y="3693351"/>
            <a:chExt cx="1342906" cy="688926"/>
          </a:xfrm>
        </p:grpSpPr>
        <p:grpSp>
          <p:nvGrpSpPr>
            <p:cNvPr id="4635" name="Google Shape;4635;p56"/>
            <p:cNvGrpSpPr/>
            <p:nvPr/>
          </p:nvGrpSpPr>
          <p:grpSpPr>
            <a:xfrm>
              <a:off x="2496310" y="3693351"/>
              <a:ext cx="1342906" cy="688875"/>
              <a:chOff x="2496310" y="3693351"/>
              <a:chExt cx="1342906" cy="688875"/>
            </a:xfrm>
          </p:grpSpPr>
          <p:sp>
            <p:nvSpPr>
              <p:cNvPr id="4636" name="Google Shape;4636;p5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7" name="Google Shape;4637;p5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8" name="Google Shape;4638;p5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39" name="Google Shape;4639;p5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40" name="Google Shape;4640;p5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41" name="Google Shape;4641;p5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4642" name="Google Shape;4642;p56"/>
              <p:cNvCxnSpPr>
                <a:stCxn id="46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43" name="Google Shape;4643;p56"/>
              <p:cNvCxnSpPr>
                <a:stCxn id="46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44" name="Google Shape;4644;p56"/>
              <p:cNvCxnSpPr>
                <a:stCxn id="46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45" name="Google Shape;4645;p56"/>
              <p:cNvCxnSpPr>
                <a:stCxn id="46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46" name="Google Shape;4646;p56"/>
              <p:cNvCxnSpPr>
                <a:stCxn id="46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47" name="Google Shape;4647;p56"/>
            <p:cNvGrpSpPr/>
            <p:nvPr/>
          </p:nvGrpSpPr>
          <p:grpSpPr>
            <a:xfrm>
              <a:off x="2675275" y="3930557"/>
              <a:ext cx="1003306" cy="451719"/>
              <a:chOff x="2675275" y="4174282"/>
              <a:chExt cx="1003306" cy="451719"/>
            </a:xfrm>
          </p:grpSpPr>
          <p:sp>
            <p:nvSpPr>
              <p:cNvPr id="4648" name="Google Shape;4648;p5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49" name="Google Shape;4649;p5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50" name="Google Shape;4650;p5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651" name="Google Shape;4651;p56"/>
          <p:cNvGrpSpPr/>
          <p:nvPr/>
        </p:nvGrpSpPr>
        <p:grpSpPr>
          <a:xfrm>
            <a:off x="1654417" y="971307"/>
            <a:ext cx="574511" cy="874709"/>
            <a:chOff x="1715404" y="1112080"/>
            <a:chExt cx="642270" cy="977984"/>
          </a:xfrm>
        </p:grpSpPr>
        <p:grpSp>
          <p:nvGrpSpPr>
            <p:cNvPr id="4652" name="Google Shape;4652;p56"/>
            <p:cNvGrpSpPr/>
            <p:nvPr/>
          </p:nvGrpSpPr>
          <p:grpSpPr>
            <a:xfrm>
              <a:off x="1715404" y="1112080"/>
              <a:ext cx="642270" cy="977984"/>
              <a:chOff x="1715404" y="1112080"/>
              <a:chExt cx="642270" cy="977984"/>
            </a:xfrm>
          </p:grpSpPr>
          <p:sp>
            <p:nvSpPr>
              <p:cNvPr id="4653" name="Google Shape;4653;p5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54" name="Google Shape;4654;p5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55" name="Google Shape;4655;p56"/>
            <p:cNvGrpSpPr/>
            <p:nvPr/>
          </p:nvGrpSpPr>
          <p:grpSpPr>
            <a:xfrm>
              <a:off x="1768927" y="1165603"/>
              <a:ext cx="535225" cy="851367"/>
              <a:chOff x="1768927" y="1165603"/>
              <a:chExt cx="535225" cy="851367"/>
            </a:xfrm>
          </p:grpSpPr>
          <p:sp>
            <p:nvSpPr>
              <p:cNvPr id="4656" name="Google Shape;4656;p5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57" name="Google Shape;4657;p5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58" name="Google Shape;4658;p56"/>
            <p:cNvGrpSpPr/>
            <p:nvPr/>
          </p:nvGrpSpPr>
          <p:grpSpPr>
            <a:xfrm>
              <a:off x="1822449" y="1219125"/>
              <a:ext cx="428180" cy="718859"/>
              <a:chOff x="1822449" y="1219125"/>
              <a:chExt cx="428180" cy="718859"/>
            </a:xfrm>
          </p:grpSpPr>
          <p:sp>
            <p:nvSpPr>
              <p:cNvPr id="4659" name="Google Shape;4659;p5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60" name="Google Shape;4660;p5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61" name="Google Shape;4661;p56"/>
            <p:cNvGrpSpPr/>
            <p:nvPr/>
          </p:nvGrpSpPr>
          <p:grpSpPr>
            <a:xfrm>
              <a:off x="1875972" y="1272648"/>
              <a:ext cx="321135" cy="586939"/>
              <a:chOff x="1875972" y="1272648"/>
              <a:chExt cx="321135" cy="586939"/>
            </a:xfrm>
          </p:grpSpPr>
          <p:sp>
            <p:nvSpPr>
              <p:cNvPr id="4662" name="Google Shape;4662;p5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63" name="Google Shape;4663;p5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664" name="Google Shape;4664;p56"/>
          <p:cNvGrpSpPr/>
          <p:nvPr/>
        </p:nvGrpSpPr>
        <p:grpSpPr>
          <a:xfrm>
            <a:off x="7761578" y="3528028"/>
            <a:ext cx="293855" cy="644170"/>
            <a:chOff x="241025" y="3151575"/>
            <a:chExt cx="293855" cy="644170"/>
          </a:xfrm>
        </p:grpSpPr>
        <p:sp>
          <p:nvSpPr>
            <p:cNvPr id="4665" name="Google Shape;4665;p5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66" name="Google Shape;4666;p5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67" name="Google Shape;4667;p56"/>
          <p:cNvGrpSpPr/>
          <p:nvPr/>
        </p:nvGrpSpPr>
        <p:grpSpPr>
          <a:xfrm>
            <a:off x="709562" y="2728028"/>
            <a:ext cx="1779649" cy="591620"/>
            <a:chOff x="246070" y="1983375"/>
            <a:chExt cx="1855347" cy="616849"/>
          </a:xfrm>
        </p:grpSpPr>
        <p:sp>
          <p:nvSpPr>
            <p:cNvPr id="4668" name="Google Shape;4668;p5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69" name="Google Shape;4669;p5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0" name="Google Shape;4670;p5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1" name="Google Shape;4671;p5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2" name="Google Shape;4672;p5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3" name="Google Shape;4673;p5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4" name="Google Shape;4674;p5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5" name="Google Shape;4675;p5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76" name="Google Shape;4676;p5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77" name="Google Shape;4677;p56"/>
          <p:cNvGrpSpPr/>
          <p:nvPr/>
        </p:nvGrpSpPr>
        <p:grpSpPr>
          <a:xfrm>
            <a:off x="2320428" y="971307"/>
            <a:ext cx="711055" cy="745993"/>
            <a:chOff x="2496269" y="1171698"/>
            <a:chExt cx="761953" cy="799392"/>
          </a:xfrm>
        </p:grpSpPr>
        <p:grpSp>
          <p:nvGrpSpPr>
            <p:cNvPr id="4678" name="Google Shape;4678;p56"/>
            <p:cNvGrpSpPr/>
            <p:nvPr/>
          </p:nvGrpSpPr>
          <p:grpSpPr>
            <a:xfrm>
              <a:off x="2496269" y="1171698"/>
              <a:ext cx="761953" cy="723022"/>
              <a:chOff x="2496269" y="1171698"/>
              <a:chExt cx="761953" cy="723022"/>
            </a:xfrm>
          </p:grpSpPr>
          <p:sp>
            <p:nvSpPr>
              <p:cNvPr id="4679" name="Google Shape;4679;p5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80" name="Google Shape;4680;p5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681" name="Google Shape;4681;p56"/>
              <p:cNvGrpSpPr/>
              <p:nvPr/>
            </p:nvGrpSpPr>
            <p:grpSpPr>
              <a:xfrm>
                <a:off x="2496269" y="1171698"/>
                <a:ext cx="761953" cy="723022"/>
                <a:chOff x="2496269" y="1120652"/>
                <a:chExt cx="761953" cy="723022"/>
              </a:xfrm>
            </p:grpSpPr>
            <p:grpSp>
              <p:nvGrpSpPr>
                <p:cNvPr id="4682" name="Google Shape;4682;p56"/>
                <p:cNvGrpSpPr/>
                <p:nvPr/>
              </p:nvGrpSpPr>
              <p:grpSpPr>
                <a:xfrm>
                  <a:off x="2496269" y="1120652"/>
                  <a:ext cx="761953" cy="723022"/>
                  <a:chOff x="2496269" y="1120652"/>
                  <a:chExt cx="761953" cy="723022"/>
                </a:xfrm>
              </p:grpSpPr>
              <p:grpSp>
                <p:nvGrpSpPr>
                  <p:cNvPr id="4683" name="Google Shape;4683;p56"/>
                  <p:cNvGrpSpPr/>
                  <p:nvPr/>
                </p:nvGrpSpPr>
                <p:grpSpPr>
                  <a:xfrm>
                    <a:off x="2496269" y="1304589"/>
                    <a:ext cx="407089" cy="305057"/>
                    <a:chOff x="2496269" y="1304589"/>
                    <a:chExt cx="407089" cy="305057"/>
                  </a:xfrm>
                </p:grpSpPr>
                <p:sp>
                  <p:nvSpPr>
                    <p:cNvPr id="4684" name="Google Shape;4684;p5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85" name="Google Shape;4685;p5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86" name="Google Shape;4686;p56"/>
                  <p:cNvGrpSpPr/>
                  <p:nvPr/>
                </p:nvGrpSpPr>
                <p:grpSpPr>
                  <a:xfrm>
                    <a:off x="2586468" y="1493376"/>
                    <a:ext cx="358850" cy="349656"/>
                    <a:chOff x="2586468" y="1493376"/>
                    <a:chExt cx="358850" cy="349656"/>
                  </a:xfrm>
                </p:grpSpPr>
                <p:sp>
                  <p:nvSpPr>
                    <p:cNvPr id="4687" name="Google Shape;4687;p5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88" name="Google Shape;4688;p5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89" name="Google Shape;4689;p56"/>
                  <p:cNvGrpSpPr/>
                  <p:nvPr/>
                </p:nvGrpSpPr>
                <p:grpSpPr>
                  <a:xfrm>
                    <a:off x="2807939" y="1494024"/>
                    <a:ext cx="358857" cy="349650"/>
                    <a:chOff x="2807939" y="1494024"/>
                    <a:chExt cx="358857" cy="349650"/>
                  </a:xfrm>
                </p:grpSpPr>
                <p:sp>
                  <p:nvSpPr>
                    <p:cNvPr id="4690" name="Google Shape;4690;p5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91" name="Google Shape;4691;p5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92" name="Google Shape;4692;p56"/>
                  <p:cNvGrpSpPr/>
                  <p:nvPr/>
                </p:nvGrpSpPr>
                <p:grpSpPr>
                  <a:xfrm>
                    <a:off x="2851133" y="1305635"/>
                    <a:ext cx="407089" cy="305057"/>
                    <a:chOff x="2851133" y="1305635"/>
                    <a:chExt cx="407089" cy="305057"/>
                  </a:xfrm>
                </p:grpSpPr>
                <p:sp>
                  <p:nvSpPr>
                    <p:cNvPr id="4693" name="Google Shape;4693;p5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94" name="Google Shape;4694;p5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695" name="Google Shape;4695;p56"/>
                  <p:cNvGrpSpPr/>
                  <p:nvPr/>
                </p:nvGrpSpPr>
                <p:grpSpPr>
                  <a:xfrm>
                    <a:off x="2727495" y="1120652"/>
                    <a:ext cx="300271" cy="396358"/>
                    <a:chOff x="2727495" y="1120652"/>
                    <a:chExt cx="300271" cy="396358"/>
                  </a:xfrm>
                </p:grpSpPr>
                <p:sp>
                  <p:nvSpPr>
                    <p:cNvPr id="4696" name="Google Shape;4696;p5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697" name="Google Shape;4697;p5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698" name="Google Shape;4698;p56"/>
                <p:cNvGrpSpPr/>
                <p:nvPr/>
              </p:nvGrpSpPr>
              <p:grpSpPr>
                <a:xfrm>
                  <a:off x="2722305" y="1350460"/>
                  <a:ext cx="308357" cy="308344"/>
                  <a:chOff x="2722305" y="1350460"/>
                  <a:chExt cx="308357" cy="308344"/>
                </a:xfrm>
              </p:grpSpPr>
              <p:sp>
                <p:nvSpPr>
                  <p:cNvPr id="4699" name="Google Shape;4699;p5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700" name="Google Shape;4700;p56"/>
                  <p:cNvGrpSpPr/>
                  <p:nvPr/>
                </p:nvGrpSpPr>
                <p:grpSpPr>
                  <a:xfrm>
                    <a:off x="2725064" y="1364529"/>
                    <a:ext cx="297954" cy="280182"/>
                    <a:chOff x="2725064" y="1364529"/>
                    <a:chExt cx="297954" cy="280182"/>
                  </a:xfrm>
                </p:grpSpPr>
                <p:sp>
                  <p:nvSpPr>
                    <p:cNvPr id="4701" name="Google Shape;4701;p5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2" name="Google Shape;4702;p5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3" name="Google Shape;4703;p5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4" name="Google Shape;4704;p5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5" name="Google Shape;4705;p5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sp>
          <p:nvSpPr>
            <p:cNvPr id="4706" name="Google Shape;4706;p5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7" name="Google Shape;4707;p5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8" name="Google Shape;4708;p5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09" name="Google Shape;4709;p5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10" name="Google Shape;4710;p5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11" name="Google Shape;4711;p56"/>
          <p:cNvGrpSpPr/>
          <p:nvPr/>
        </p:nvGrpSpPr>
        <p:grpSpPr>
          <a:xfrm>
            <a:off x="3909129" y="2727412"/>
            <a:ext cx="1569144" cy="591015"/>
            <a:chOff x="3820100" y="3023049"/>
            <a:chExt cx="1303926" cy="491162"/>
          </a:xfrm>
        </p:grpSpPr>
        <p:grpSp>
          <p:nvGrpSpPr>
            <p:cNvPr id="4712" name="Google Shape;4712;p56"/>
            <p:cNvGrpSpPr/>
            <p:nvPr/>
          </p:nvGrpSpPr>
          <p:grpSpPr>
            <a:xfrm>
              <a:off x="3820100" y="3023072"/>
              <a:ext cx="1303926" cy="491139"/>
              <a:chOff x="3820100" y="3023072"/>
              <a:chExt cx="1303926" cy="491139"/>
            </a:xfrm>
          </p:grpSpPr>
          <p:sp>
            <p:nvSpPr>
              <p:cNvPr id="4713" name="Google Shape;4713;p5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14" name="Google Shape;4714;p5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15" name="Google Shape;4715;p56"/>
            <p:cNvGrpSpPr/>
            <p:nvPr/>
          </p:nvGrpSpPr>
          <p:grpSpPr>
            <a:xfrm>
              <a:off x="4132439" y="3023645"/>
              <a:ext cx="393633" cy="177096"/>
              <a:chOff x="4132439" y="3023645"/>
              <a:chExt cx="393633" cy="177096"/>
            </a:xfrm>
          </p:grpSpPr>
          <p:sp>
            <p:nvSpPr>
              <p:cNvPr id="4716" name="Google Shape;4716;p5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17" name="Google Shape;4717;p5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18" name="Google Shape;4718;p56"/>
            <p:cNvGrpSpPr/>
            <p:nvPr/>
          </p:nvGrpSpPr>
          <p:grpSpPr>
            <a:xfrm>
              <a:off x="3921811" y="3023049"/>
              <a:ext cx="1002397" cy="388943"/>
              <a:chOff x="3921811" y="3023049"/>
              <a:chExt cx="1002397" cy="388943"/>
            </a:xfrm>
          </p:grpSpPr>
          <p:sp>
            <p:nvSpPr>
              <p:cNvPr id="4719" name="Google Shape;4719;p5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20" name="Google Shape;4720;p5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21" name="Google Shape;4721;p56"/>
            <p:cNvGrpSpPr/>
            <p:nvPr/>
          </p:nvGrpSpPr>
          <p:grpSpPr>
            <a:xfrm>
              <a:off x="4023645" y="3023049"/>
              <a:ext cx="683032" cy="286722"/>
              <a:chOff x="4023645" y="3023049"/>
              <a:chExt cx="683032" cy="286722"/>
            </a:xfrm>
          </p:grpSpPr>
          <p:sp>
            <p:nvSpPr>
              <p:cNvPr id="4722" name="Google Shape;4722;p5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23" name="Google Shape;4723;p5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724" name="Google Shape;4724;p56"/>
          <p:cNvGrpSpPr/>
          <p:nvPr/>
        </p:nvGrpSpPr>
        <p:grpSpPr>
          <a:xfrm>
            <a:off x="1541251" y="1854258"/>
            <a:ext cx="713522" cy="688025"/>
            <a:chOff x="1706078" y="2092648"/>
            <a:chExt cx="660913" cy="637296"/>
          </a:xfrm>
        </p:grpSpPr>
        <p:sp>
          <p:nvSpPr>
            <p:cNvPr id="4725" name="Google Shape;4725;p5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726" name="Google Shape;4726;p56"/>
            <p:cNvGrpSpPr/>
            <p:nvPr/>
          </p:nvGrpSpPr>
          <p:grpSpPr>
            <a:xfrm>
              <a:off x="1706078" y="2092648"/>
              <a:ext cx="660913" cy="575241"/>
              <a:chOff x="1706078" y="2092648"/>
              <a:chExt cx="660913" cy="575241"/>
            </a:xfrm>
          </p:grpSpPr>
          <p:sp>
            <p:nvSpPr>
              <p:cNvPr id="4727" name="Google Shape;4727;p5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28" name="Google Shape;4728;p5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29" name="Google Shape;4729;p5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730" name="Google Shape;4730;p56"/>
          <p:cNvGrpSpPr/>
          <p:nvPr/>
        </p:nvGrpSpPr>
        <p:grpSpPr>
          <a:xfrm>
            <a:off x="6303109" y="971806"/>
            <a:ext cx="1317459" cy="684168"/>
            <a:chOff x="238125" y="999450"/>
            <a:chExt cx="7140700" cy="3708225"/>
          </a:xfrm>
        </p:grpSpPr>
        <p:sp>
          <p:nvSpPr>
            <p:cNvPr id="4731" name="Google Shape;4731;p5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2" name="Google Shape;4732;p5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3" name="Google Shape;4733;p5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4" name="Google Shape;4734;p5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5" name="Google Shape;4735;p5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6" name="Google Shape;4736;p5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7" name="Google Shape;4737;p5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8" name="Google Shape;4738;p5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39" name="Google Shape;4739;p5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3"/>
        <p:cNvGrpSpPr/>
        <p:nvPr/>
      </p:nvGrpSpPr>
      <p:grpSpPr>
        <a:xfrm>
          <a:off x="0" y="0"/>
          <a:ext cx="0" cy="0"/>
          <a:chOff x="0" y="0"/>
          <a:chExt cx="0" cy="0"/>
        </a:xfrm>
      </p:grpSpPr>
      <p:grpSp>
        <p:nvGrpSpPr>
          <p:cNvPr id="4744" name="Google Shape;4744;p57"/>
          <p:cNvGrpSpPr/>
          <p:nvPr/>
        </p:nvGrpSpPr>
        <p:grpSpPr>
          <a:xfrm>
            <a:off x="717027" y="967622"/>
            <a:ext cx="1636117" cy="1526144"/>
            <a:chOff x="729238" y="1179665"/>
            <a:chExt cx="1636117" cy="1526144"/>
          </a:xfrm>
        </p:grpSpPr>
        <p:grpSp>
          <p:nvGrpSpPr>
            <p:cNvPr id="4745" name="Google Shape;4745;p57"/>
            <p:cNvGrpSpPr/>
            <p:nvPr/>
          </p:nvGrpSpPr>
          <p:grpSpPr>
            <a:xfrm>
              <a:off x="729238" y="1179665"/>
              <a:ext cx="80700" cy="1526144"/>
              <a:chOff x="729238" y="1179665"/>
              <a:chExt cx="80700" cy="1526144"/>
            </a:xfrm>
          </p:grpSpPr>
          <p:sp>
            <p:nvSpPr>
              <p:cNvPr id="4746" name="Google Shape;4746;p5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47" name="Google Shape;4747;p5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48" name="Google Shape;4748;p5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49" name="Google Shape;4749;p5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0" name="Google Shape;4750;p5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1" name="Google Shape;4751;p5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2" name="Google Shape;4752;p5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3" name="Google Shape;4753;p5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4" name="Google Shape;4754;p5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5" name="Google Shape;4755;p5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56" name="Google Shape;4756;p57"/>
            <p:cNvGrpSpPr/>
            <p:nvPr/>
          </p:nvGrpSpPr>
          <p:grpSpPr>
            <a:xfrm>
              <a:off x="903098" y="1179665"/>
              <a:ext cx="80700" cy="1526144"/>
              <a:chOff x="903098" y="1179665"/>
              <a:chExt cx="80700" cy="1526144"/>
            </a:xfrm>
          </p:grpSpPr>
          <p:sp>
            <p:nvSpPr>
              <p:cNvPr id="4757" name="Google Shape;4757;p5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8" name="Google Shape;4758;p5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59" name="Google Shape;4759;p5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0" name="Google Shape;4760;p5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1" name="Google Shape;4761;p5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2" name="Google Shape;4762;p5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3" name="Google Shape;4763;p5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4" name="Google Shape;4764;p5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5" name="Google Shape;4765;p5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6" name="Google Shape;4766;p5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67" name="Google Shape;4767;p57"/>
            <p:cNvGrpSpPr/>
            <p:nvPr/>
          </p:nvGrpSpPr>
          <p:grpSpPr>
            <a:xfrm>
              <a:off x="1076958" y="1179665"/>
              <a:ext cx="80700" cy="1526144"/>
              <a:chOff x="1076958" y="1179665"/>
              <a:chExt cx="80700" cy="1526144"/>
            </a:xfrm>
          </p:grpSpPr>
          <p:sp>
            <p:nvSpPr>
              <p:cNvPr id="4768" name="Google Shape;4768;p5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69" name="Google Shape;4769;p5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0" name="Google Shape;4770;p5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1" name="Google Shape;4771;p5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2" name="Google Shape;4772;p5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3" name="Google Shape;4773;p5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4" name="Google Shape;4774;p5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5" name="Google Shape;4775;p5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6" name="Google Shape;4776;p5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77" name="Google Shape;4777;p5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78" name="Google Shape;4778;p57"/>
            <p:cNvGrpSpPr/>
            <p:nvPr/>
          </p:nvGrpSpPr>
          <p:grpSpPr>
            <a:xfrm>
              <a:off x="1247707" y="1179665"/>
              <a:ext cx="80700" cy="1526144"/>
              <a:chOff x="1247707" y="1179665"/>
              <a:chExt cx="80700" cy="1526144"/>
            </a:xfrm>
          </p:grpSpPr>
          <p:sp>
            <p:nvSpPr>
              <p:cNvPr id="4779" name="Google Shape;4779;p5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0" name="Google Shape;4780;p5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1" name="Google Shape;4781;p5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2" name="Google Shape;4782;p5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3" name="Google Shape;4783;p5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4" name="Google Shape;4784;p5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5" name="Google Shape;4785;p5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6" name="Google Shape;4786;p5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7" name="Google Shape;4787;p5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88" name="Google Shape;4788;p5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789" name="Google Shape;4789;p57"/>
            <p:cNvGrpSpPr/>
            <p:nvPr/>
          </p:nvGrpSpPr>
          <p:grpSpPr>
            <a:xfrm>
              <a:off x="1421567" y="1179665"/>
              <a:ext cx="80700" cy="1526144"/>
              <a:chOff x="1421567" y="1179665"/>
              <a:chExt cx="80700" cy="1526144"/>
            </a:xfrm>
          </p:grpSpPr>
          <p:sp>
            <p:nvSpPr>
              <p:cNvPr id="4790" name="Google Shape;4790;p5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1" name="Google Shape;4791;p5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2" name="Google Shape;4792;p5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3" name="Google Shape;4793;p5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4" name="Google Shape;4794;p5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5" name="Google Shape;4795;p5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6" name="Google Shape;4796;p5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7" name="Google Shape;4797;p5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8" name="Google Shape;4798;p5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799" name="Google Shape;4799;p5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00" name="Google Shape;4800;p57"/>
            <p:cNvGrpSpPr/>
            <p:nvPr/>
          </p:nvGrpSpPr>
          <p:grpSpPr>
            <a:xfrm>
              <a:off x="1592327" y="1179665"/>
              <a:ext cx="80700" cy="1526144"/>
              <a:chOff x="1592327" y="1179665"/>
              <a:chExt cx="80700" cy="1526144"/>
            </a:xfrm>
          </p:grpSpPr>
          <p:sp>
            <p:nvSpPr>
              <p:cNvPr id="4801" name="Google Shape;4801;p5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2" name="Google Shape;4802;p5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3" name="Google Shape;4803;p5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4" name="Google Shape;4804;p5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5" name="Google Shape;4805;p5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6" name="Google Shape;4806;p5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7" name="Google Shape;4807;p5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8" name="Google Shape;4808;p5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09" name="Google Shape;4809;p5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0" name="Google Shape;4810;p5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11" name="Google Shape;4811;p57"/>
            <p:cNvGrpSpPr/>
            <p:nvPr/>
          </p:nvGrpSpPr>
          <p:grpSpPr>
            <a:xfrm>
              <a:off x="1766187" y="1179665"/>
              <a:ext cx="80700" cy="1526144"/>
              <a:chOff x="1766187" y="1179665"/>
              <a:chExt cx="80700" cy="1526144"/>
            </a:xfrm>
          </p:grpSpPr>
          <p:sp>
            <p:nvSpPr>
              <p:cNvPr id="4812" name="Google Shape;4812;p5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3" name="Google Shape;4813;p5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4" name="Google Shape;4814;p5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5" name="Google Shape;4815;p5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6" name="Google Shape;4816;p5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7" name="Google Shape;4817;p5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8" name="Google Shape;4818;p5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19" name="Google Shape;4819;p5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0" name="Google Shape;4820;p5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1" name="Google Shape;4821;p5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22" name="Google Shape;4822;p57"/>
            <p:cNvGrpSpPr/>
            <p:nvPr/>
          </p:nvGrpSpPr>
          <p:grpSpPr>
            <a:xfrm>
              <a:off x="1936935" y="1179665"/>
              <a:ext cx="80700" cy="1526144"/>
              <a:chOff x="1936935" y="1179665"/>
              <a:chExt cx="80700" cy="1526144"/>
            </a:xfrm>
          </p:grpSpPr>
          <p:sp>
            <p:nvSpPr>
              <p:cNvPr id="4823" name="Google Shape;4823;p5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4" name="Google Shape;4824;p5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5" name="Google Shape;4825;p5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6" name="Google Shape;4826;p5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7" name="Google Shape;4827;p5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8" name="Google Shape;4828;p5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29" name="Google Shape;4829;p5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0" name="Google Shape;4830;p5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1" name="Google Shape;4831;p5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2" name="Google Shape;4832;p5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33" name="Google Shape;4833;p57"/>
            <p:cNvGrpSpPr/>
            <p:nvPr/>
          </p:nvGrpSpPr>
          <p:grpSpPr>
            <a:xfrm>
              <a:off x="2110795" y="1179665"/>
              <a:ext cx="80700" cy="1526144"/>
              <a:chOff x="2110795" y="1179665"/>
              <a:chExt cx="80700" cy="1526144"/>
            </a:xfrm>
          </p:grpSpPr>
          <p:sp>
            <p:nvSpPr>
              <p:cNvPr id="4834" name="Google Shape;4834;p5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5" name="Google Shape;4835;p5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6" name="Google Shape;4836;p5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7" name="Google Shape;4837;p5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8" name="Google Shape;4838;p5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39" name="Google Shape;4839;p5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0" name="Google Shape;4840;p5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1" name="Google Shape;4841;p5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2" name="Google Shape;4842;p5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3" name="Google Shape;4843;p5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44" name="Google Shape;4844;p57"/>
            <p:cNvGrpSpPr/>
            <p:nvPr/>
          </p:nvGrpSpPr>
          <p:grpSpPr>
            <a:xfrm>
              <a:off x="2284655" y="1179665"/>
              <a:ext cx="80700" cy="1526144"/>
              <a:chOff x="2284655" y="1179665"/>
              <a:chExt cx="80700" cy="1526144"/>
            </a:xfrm>
          </p:grpSpPr>
          <p:sp>
            <p:nvSpPr>
              <p:cNvPr id="4845" name="Google Shape;4845;p5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6" name="Google Shape;4846;p5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7" name="Google Shape;4847;p5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8" name="Google Shape;4848;p5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49" name="Google Shape;4849;p5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0" name="Google Shape;4850;p5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1" name="Google Shape;4851;p5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2" name="Google Shape;4852;p5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3" name="Google Shape;4853;p5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4" name="Google Shape;4854;p5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855" name="Google Shape;4855;p57"/>
          <p:cNvGrpSpPr/>
          <p:nvPr/>
        </p:nvGrpSpPr>
        <p:grpSpPr>
          <a:xfrm>
            <a:off x="2611693" y="986760"/>
            <a:ext cx="1364248" cy="1102133"/>
            <a:chOff x="2623904" y="1198803"/>
            <a:chExt cx="1364248" cy="1102133"/>
          </a:xfrm>
        </p:grpSpPr>
        <p:grpSp>
          <p:nvGrpSpPr>
            <p:cNvPr id="4856" name="Google Shape;4856;p57"/>
            <p:cNvGrpSpPr/>
            <p:nvPr/>
          </p:nvGrpSpPr>
          <p:grpSpPr>
            <a:xfrm>
              <a:off x="2623907" y="1198803"/>
              <a:ext cx="1364245" cy="273000"/>
              <a:chOff x="2623907" y="1198803"/>
              <a:chExt cx="1364245" cy="273000"/>
            </a:xfrm>
          </p:grpSpPr>
          <p:sp>
            <p:nvSpPr>
              <p:cNvPr id="4857" name="Google Shape;4857;p5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8" name="Google Shape;4858;p5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59" name="Google Shape;4859;p5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60" name="Google Shape;4860;p5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61" name="Google Shape;4861;p5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62" name="Google Shape;4862;p57"/>
            <p:cNvGrpSpPr/>
            <p:nvPr/>
          </p:nvGrpSpPr>
          <p:grpSpPr>
            <a:xfrm>
              <a:off x="2623904" y="1476964"/>
              <a:ext cx="1364245" cy="273000"/>
              <a:chOff x="2623904" y="1476964"/>
              <a:chExt cx="1364245" cy="273000"/>
            </a:xfrm>
          </p:grpSpPr>
          <p:sp>
            <p:nvSpPr>
              <p:cNvPr id="4863" name="Google Shape;4863;p5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64" name="Google Shape;4864;p5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65" name="Google Shape;4865;p5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66" name="Google Shape;4866;p5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67" name="Google Shape;4867;p5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68" name="Google Shape;4868;p57"/>
            <p:cNvGrpSpPr/>
            <p:nvPr/>
          </p:nvGrpSpPr>
          <p:grpSpPr>
            <a:xfrm>
              <a:off x="2623907" y="1749775"/>
              <a:ext cx="1364245" cy="273000"/>
              <a:chOff x="2623907" y="1749775"/>
              <a:chExt cx="1364245" cy="273000"/>
            </a:xfrm>
          </p:grpSpPr>
          <p:sp>
            <p:nvSpPr>
              <p:cNvPr id="4869" name="Google Shape;4869;p5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0" name="Google Shape;4870;p5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1" name="Google Shape;4871;p5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2" name="Google Shape;4872;p5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3" name="Google Shape;4873;p5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74" name="Google Shape;4874;p57"/>
            <p:cNvGrpSpPr/>
            <p:nvPr/>
          </p:nvGrpSpPr>
          <p:grpSpPr>
            <a:xfrm>
              <a:off x="2623904" y="2027936"/>
              <a:ext cx="1364245" cy="273000"/>
              <a:chOff x="2623904" y="2027936"/>
              <a:chExt cx="1364245" cy="273000"/>
            </a:xfrm>
          </p:grpSpPr>
          <p:sp>
            <p:nvSpPr>
              <p:cNvPr id="4875" name="Google Shape;4875;p5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6" name="Google Shape;4876;p5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7" name="Google Shape;4877;p5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8" name="Google Shape;4878;p5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79" name="Google Shape;4879;p5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880" name="Google Shape;4880;p57"/>
          <p:cNvGrpSpPr/>
          <p:nvPr/>
        </p:nvGrpSpPr>
        <p:grpSpPr>
          <a:xfrm>
            <a:off x="2601154" y="2445833"/>
            <a:ext cx="1387541" cy="159124"/>
            <a:chOff x="3200660" y="2180272"/>
            <a:chExt cx="2563824" cy="378237"/>
          </a:xfrm>
        </p:grpSpPr>
        <p:sp>
          <p:nvSpPr>
            <p:cNvPr id="4881" name="Google Shape;4881;p5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2" name="Google Shape;4882;p5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3" name="Google Shape;4883;p5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4" name="Google Shape;4884;p5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5" name="Google Shape;4885;p5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6" name="Google Shape;4886;p5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7" name="Google Shape;4887;p5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8" name="Google Shape;4888;p5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89" name="Google Shape;4889;p5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0" name="Google Shape;4890;p5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1" name="Google Shape;4891;p5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2" name="Google Shape;4892;p5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3" name="Google Shape;4893;p5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4" name="Google Shape;4894;p5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5" name="Google Shape;4895;p5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6" name="Google Shape;4896;p5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7" name="Google Shape;4897;p5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898" name="Google Shape;4898;p5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899" name="Google Shape;4899;p57"/>
          <p:cNvGrpSpPr/>
          <p:nvPr/>
        </p:nvGrpSpPr>
        <p:grpSpPr>
          <a:xfrm>
            <a:off x="2597679" y="2723597"/>
            <a:ext cx="1390502" cy="159625"/>
            <a:chOff x="3530150" y="2790075"/>
            <a:chExt cx="1962600" cy="225300"/>
          </a:xfrm>
        </p:grpSpPr>
        <p:sp>
          <p:nvSpPr>
            <p:cNvPr id="4900" name="Google Shape;4900;p5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01" name="Google Shape;4901;p5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02" name="Google Shape;4902;p57"/>
          <p:cNvGrpSpPr/>
          <p:nvPr/>
        </p:nvGrpSpPr>
        <p:grpSpPr>
          <a:xfrm>
            <a:off x="2597736" y="3001862"/>
            <a:ext cx="1411629" cy="154175"/>
            <a:chOff x="3558802" y="4011244"/>
            <a:chExt cx="1866000" cy="111600"/>
          </a:xfrm>
        </p:grpSpPr>
        <p:sp>
          <p:nvSpPr>
            <p:cNvPr id="4903" name="Google Shape;4903;p5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04" name="Google Shape;4904;p5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05" name="Google Shape;4905;p57"/>
          <p:cNvGrpSpPr/>
          <p:nvPr/>
        </p:nvGrpSpPr>
        <p:grpSpPr>
          <a:xfrm>
            <a:off x="2598024" y="2207432"/>
            <a:ext cx="1383503" cy="119761"/>
            <a:chOff x="3465975" y="2270258"/>
            <a:chExt cx="1986364" cy="171947"/>
          </a:xfrm>
        </p:grpSpPr>
        <p:sp>
          <p:nvSpPr>
            <p:cNvPr id="4906" name="Google Shape;4906;p5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07" name="Google Shape;4907;p5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08" name="Google Shape;4908;p5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09" name="Google Shape;4909;p5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0" name="Google Shape;4910;p5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1" name="Google Shape;4911;p5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2" name="Google Shape;4912;p5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3" name="Google Shape;4913;p5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14" name="Google Shape;4914;p57"/>
          <p:cNvGrpSpPr/>
          <p:nvPr/>
        </p:nvGrpSpPr>
        <p:grpSpPr>
          <a:xfrm>
            <a:off x="2609031" y="3571205"/>
            <a:ext cx="1369531" cy="195460"/>
            <a:chOff x="723300" y="4253549"/>
            <a:chExt cx="2276482" cy="324900"/>
          </a:xfrm>
        </p:grpSpPr>
        <p:sp>
          <p:nvSpPr>
            <p:cNvPr id="4915" name="Google Shape;4915;p5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6" name="Google Shape;4916;p5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7" name="Google Shape;4917;p5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8" name="Google Shape;4918;p5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19" name="Google Shape;4919;p5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20" name="Google Shape;4920;p57"/>
          <p:cNvGrpSpPr/>
          <p:nvPr/>
        </p:nvGrpSpPr>
        <p:grpSpPr>
          <a:xfrm>
            <a:off x="2598592" y="3272446"/>
            <a:ext cx="1389066" cy="180119"/>
            <a:chOff x="705948" y="3788465"/>
            <a:chExt cx="2308953" cy="299400"/>
          </a:xfrm>
        </p:grpSpPr>
        <p:sp>
          <p:nvSpPr>
            <p:cNvPr id="4921" name="Google Shape;4921;p5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22" name="Google Shape;4922;p5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23" name="Google Shape;4923;p5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24" name="Google Shape;4924;p5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25" name="Google Shape;4925;p5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26" name="Google Shape;4926;p57"/>
          <p:cNvGrpSpPr/>
          <p:nvPr/>
        </p:nvGrpSpPr>
        <p:grpSpPr>
          <a:xfrm>
            <a:off x="4195583" y="1876400"/>
            <a:ext cx="1433821" cy="191501"/>
            <a:chOff x="4273350" y="2088443"/>
            <a:chExt cx="1433821" cy="191501"/>
          </a:xfrm>
        </p:grpSpPr>
        <p:grpSp>
          <p:nvGrpSpPr>
            <p:cNvPr id="4927" name="Google Shape;4927;p57"/>
            <p:cNvGrpSpPr/>
            <p:nvPr/>
          </p:nvGrpSpPr>
          <p:grpSpPr>
            <a:xfrm>
              <a:off x="4273350" y="2088443"/>
              <a:ext cx="1433821" cy="0"/>
              <a:chOff x="5224975" y="2962250"/>
              <a:chExt cx="1544400" cy="0"/>
            </a:xfrm>
          </p:grpSpPr>
          <p:cxnSp>
            <p:nvCxnSpPr>
              <p:cNvPr id="4928" name="Google Shape;4928;p5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29" name="Google Shape;4929;p5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30" name="Google Shape;4930;p57"/>
            <p:cNvGrpSpPr/>
            <p:nvPr/>
          </p:nvGrpSpPr>
          <p:grpSpPr>
            <a:xfrm>
              <a:off x="4273350" y="2279944"/>
              <a:ext cx="1433821" cy="0"/>
              <a:chOff x="5224975" y="2962250"/>
              <a:chExt cx="1544400" cy="0"/>
            </a:xfrm>
          </p:grpSpPr>
          <p:cxnSp>
            <p:nvCxnSpPr>
              <p:cNvPr id="4931" name="Google Shape;4931;p5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32" name="Google Shape;4932;p5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33" name="Google Shape;4933;p57"/>
          <p:cNvGrpSpPr/>
          <p:nvPr/>
        </p:nvGrpSpPr>
        <p:grpSpPr>
          <a:xfrm>
            <a:off x="2646529" y="3885304"/>
            <a:ext cx="1304609" cy="294074"/>
            <a:chOff x="2658741" y="4097347"/>
            <a:chExt cx="1304609" cy="294074"/>
          </a:xfrm>
        </p:grpSpPr>
        <p:grpSp>
          <p:nvGrpSpPr>
            <p:cNvPr id="4934" name="Google Shape;4934;p57"/>
            <p:cNvGrpSpPr/>
            <p:nvPr/>
          </p:nvGrpSpPr>
          <p:grpSpPr>
            <a:xfrm>
              <a:off x="2658741" y="4097347"/>
              <a:ext cx="118572" cy="294074"/>
              <a:chOff x="3343310" y="4475555"/>
              <a:chExt cx="127717" cy="316753"/>
            </a:xfrm>
          </p:grpSpPr>
          <p:sp>
            <p:nvSpPr>
              <p:cNvPr id="4935" name="Google Shape;4935;p5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36" name="Google Shape;4936;p5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37" name="Google Shape;4937;p57"/>
            <p:cNvGrpSpPr/>
            <p:nvPr/>
          </p:nvGrpSpPr>
          <p:grpSpPr>
            <a:xfrm>
              <a:off x="3815519" y="4098388"/>
              <a:ext cx="147831" cy="291991"/>
              <a:chOff x="3527539" y="4476677"/>
              <a:chExt cx="159232" cy="314510"/>
            </a:xfrm>
          </p:grpSpPr>
          <p:sp>
            <p:nvSpPr>
              <p:cNvPr id="4938" name="Google Shape;4938;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39" name="Google Shape;4939;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40" name="Google Shape;4940;p57"/>
            <p:cNvGrpSpPr/>
            <p:nvPr/>
          </p:nvGrpSpPr>
          <p:grpSpPr>
            <a:xfrm>
              <a:off x="3511696" y="4098388"/>
              <a:ext cx="147831" cy="291991"/>
              <a:chOff x="3527539" y="4476677"/>
              <a:chExt cx="159232" cy="314510"/>
            </a:xfrm>
          </p:grpSpPr>
          <p:sp>
            <p:nvSpPr>
              <p:cNvPr id="4941" name="Google Shape;4941;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42" name="Google Shape;4942;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43" name="Google Shape;4943;p57"/>
            <p:cNvGrpSpPr/>
            <p:nvPr/>
          </p:nvGrpSpPr>
          <p:grpSpPr>
            <a:xfrm>
              <a:off x="3207874" y="4098388"/>
              <a:ext cx="147831" cy="291991"/>
              <a:chOff x="3527539" y="4476677"/>
              <a:chExt cx="159232" cy="314510"/>
            </a:xfrm>
          </p:grpSpPr>
          <p:sp>
            <p:nvSpPr>
              <p:cNvPr id="4944" name="Google Shape;4944;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45" name="Google Shape;4945;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46" name="Google Shape;4946;p57"/>
            <p:cNvGrpSpPr/>
            <p:nvPr/>
          </p:nvGrpSpPr>
          <p:grpSpPr>
            <a:xfrm>
              <a:off x="2933305" y="4097347"/>
              <a:ext cx="118572" cy="294074"/>
              <a:chOff x="3343310" y="4475555"/>
              <a:chExt cx="127717" cy="316753"/>
            </a:xfrm>
          </p:grpSpPr>
          <p:sp>
            <p:nvSpPr>
              <p:cNvPr id="4947" name="Google Shape;4947;p5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48" name="Google Shape;4948;p5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4949" name="Google Shape;4949;p57"/>
          <p:cNvGrpSpPr/>
          <p:nvPr/>
        </p:nvGrpSpPr>
        <p:grpSpPr>
          <a:xfrm>
            <a:off x="4197138" y="963998"/>
            <a:ext cx="1430711" cy="751237"/>
            <a:chOff x="5159450" y="1919950"/>
            <a:chExt cx="1541050" cy="862500"/>
          </a:xfrm>
        </p:grpSpPr>
        <p:sp>
          <p:nvSpPr>
            <p:cNvPr id="4950" name="Google Shape;4950;p5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4951" name="Google Shape;4951;p57"/>
            <p:cNvGrpSpPr/>
            <p:nvPr/>
          </p:nvGrpSpPr>
          <p:grpSpPr>
            <a:xfrm>
              <a:off x="5159450" y="1919950"/>
              <a:ext cx="1541050" cy="862500"/>
              <a:chOff x="5159450" y="1919950"/>
              <a:chExt cx="1541050" cy="862500"/>
            </a:xfrm>
          </p:grpSpPr>
          <p:cxnSp>
            <p:nvCxnSpPr>
              <p:cNvPr id="4952" name="Google Shape;4952;p5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53" name="Google Shape;4953;p5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54" name="Google Shape;4954;p57"/>
          <p:cNvGrpSpPr/>
          <p:nvPr/>
        </p:nvGrpSpPr>
        <p:grpSpPr>
          <a:xfrm>
            <a:off x="4245275" y="2227768"/>
            <a:ext cx="1334436" cy="967914"/>
            <a:chOff x="4294923" y="2439811"/>
            <a:chExt cx="1334436" cy="967914"/>
          </a:xfrm>
        </p:grpSpPr>
        <p:grpSp>
          <p:nvGrpSpPr>
            <p:cNvPr id="4955" name="Google Shape;4955;p57"/>
            <p:cNvGrpSpPr/>
            <p:nvPr/>
          </p:nvGrpSpPr>
          <p:grpSpPr>
            <a:xfrm>
              <a:off x="4960455" y="2469658"/>
              <a:ext cx="668904" cy="885524"/>
              <a:chOff x="4960455" y="2469658"/>
              <a:chExt cx="668904" cy="885524"/>
            </a:xfrm>
          </p:grpSpPr>
          <p:sp>
            <p:nvSpPr>
              <p:cNvPr id="4956" name="Google Shape;4956;p5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57" name="Google Shape;4957;p5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58" name="Google Shape;4958;p5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59" name="Google Shape;4959;p5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0" name="Google Shape;4960;p5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1" name="Google Shape;4961;p5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62" name="Google Shape;4962;p57"/>
            <p:cNvGrpSpPr/>
            <p:nvPr/>
          </p:nvGrpSpPr>
          <p:grpSpPr>
            <a:xfrm>
              <a:off x="4294923" y="2469658"/>
              <a:ext cx="668951" cy="885524"/>
              <a:chOff x="4294923" y="2469658"/>
              <a:chExt cx="668951" cy="885524"/>
            </a:xfrm>
          </p:grpSpPr>
          <p:sp>
            <p:nvSpPr>
              <p:cNvPr id="4963" name="Google Shape;4963;p5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4" name="Google Shape;4964;p5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5" name="Google Shape;4965;p5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6" name="Google Shape;4966;p5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7" name="Google Shape;4967;p5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68" name="Google Shape;4968;p5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4969" name="Google Shape;4969;p5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70" name="Google Shape;4970;p57"/>
          <p:cNvGrpSpPr/>
          <p:nvPr/>
        </p:nvGrpSpPr>
        <p:grpSpPr>
          <a:xfrm>
            <a:off x="4231478" y="3282213"/>
            <a:ext cx="1430949" cy="897289"/>
            <a:chOff x="4351371" y="3547942"/>
            <a:chExt cx="1345130" cy="843475"/>
          </a:xfrm>
        </p:grpSpPr>
        <p:grpSp>
          <p:nvGrpSpPr>
            <p:cNvPr id="4971" name="Google Shape;4971;p57"/>
            <p:cNvGrpSpPr/>
            <p:nvPr/>
          </p:nvGrpSpPr>
          <p:grpSpPr>
            <a:xfrm>
              <a:off x="4351371" y="4209917"/>
              <a:ext cx="1345130" cy="181500"/>
              <a:chOff x="4351371" y="4209917"/>
              <a:chExt cx="1345130" cy="181500"/>
            </a:xfrm>
          </p:grpSpPr>
          <p:sp>
            <p:nvSpPr>
              <p:cNvPr id="4972" name="Google Shape;4972;p5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4973" name="Google Shape;4973;p5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74" name="Google Shape;4974;p57"/>
            <p:cNvGrpSpPr/>
            <p:nvPr/>
          </p:nvGrpSpPr>
          <p:grpSpPr>
            <a:xfrm>
              <a:off x="4403010" y="3985221"/>
              <a:ext cx="1109518" cy="181500"/>
              <a:chOff x="4403010" y="3985221"/>
              <a:chExt cx="1109518" cy="181500"/>
            </a:xfrm>
          </p:grpSpPr>
          <p:sp>
            <p:nvSpPr>
              <p:cNvPr id="4975" name="Google Shape;4975;p5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4976" name="Google Shape;4976;p5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77" name="Google Shape;4977;p57"/>
            <p:cNvGrpSpPr/>
            <p:nvPr/>
          </p:nvGrpSpPr>
          <p:grpSpPr>
            <a:xfrm>
              <a:off x="4618704" y="3766582"/>
              <a:ext cx="807858" cy="181500"/>
              <a:chOff x="4618704" y="3766582"/>
              <a:chExt cx="807858" cy="181500"/>
            </a:xfrm>
          </p:grpSpPr>
          <p:sp>
            <p:nvSpPr>
              <p:cNvPr id="4978" name="Google Shape;4978;p5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4979" name="Google Shape;4979;p5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80" name="Google Shape;4980;p57"/>
            <p:cNvGrpSpPr/>
            <p:nvPr/>
          </p:nvGrpSpPr>
          <p:grpSpPr>
            <a:xfrm>
              <a:off x="4735238" y="3547942"/>
              <a:ext cx="462839" cy="181500"/>
              <a:chOff x="4735238" y="3547942"/>
              <a:chExt cx="462839" cy="181500"/>
            </a:xfrm>
          </p:grpSpPr>
          <p:sp>
            <p:nvSpPr>
              <p:cNvPr id="4981" name="Google Shape;4981;p5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4982" name="Google Shape;4982;p5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83" name="Google Shape;4983;p57"/>
          <p:cNvGrpSpPr/>
          <p:nvPr/>
        </p:nvGrpSpPr>
        <p:grpSpPr>
          <a:xfrm>
            <a:off x="7407836" y="2217537"/>
            <a:ext cx="1020955" cy="928853"/>
            <a:chOff x="926675" y="238125"/>
            <a:chExt cx="5755100" cy="5232975"/>
          </a:xfrm>
        </p:grpSpPr>
        <p:sp>
          <p:nvSpPr>
            <p:cNvPr id="4984" name="Google Shape;4984;p5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85" name="Google Shape;4985;p5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86" name="Google Shape;4986;p5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87" name="Google Shape;4987;p5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4988" name="Google Shape;4988;p57"/>
          <p:cNvGrpSpPr/>
          <p:nvPr/>
        </p:nvGrpSpPr>
        <p:grpSpPr>
          <a:xfrm>
            <a:off x="715210" y="2616272"/>
            <a:ext cx="1695374" cy="1560837"/>
            <a:chOff x="727421" y="2828315"/>
            <a:chExt cx="1695374" cy="1560837"/>
          </a:xfrm>
        </p:grpSpPr>
        <p:grpSp>
          <p:nvGrpSpPr>
            <p:cNvPr id="4989" name="Google Shape;4989;p57"/>
            <p:cNvGrpSpPr/>
            <p:nvPr/>
          </p:nvGrpSpPr>
          <p:grpSpPr>
            <a:xfrm>
              <a:off x="727421" y="2828315"/>
              <a:ext cx="1695374" cy="1560837"/>
              <a:chOff x="734799" y="2782450"/>
              <a:chExt cx="1571100" cy="1577400"/>
            </a:xfrm>
          </p:grpSpPr>
          <p:cxnSp>
            <p:nvCxnSpPr>
              <p:cNvPr id="4990" name="Google Shape;4990;p5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91" name="Google Shape;4991;p5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92" name="Google Shape;4992;p57"/>
            <p:cNvGrpSpPr/>
            <p:nvPr/>
          </p:nvGrpSpPr>
          <p:grpSpPr>
            <a:xfrm>
              <a:off x="819108" y="2882501"/>
              <a:ext cx="1556791" cy="1426186"/>
              <a:chOff x="819108" y="2882501"/>
              <a:chExt cx="1556791" cy="1426186"/>
            </a:xfrm>
          </p:grpSpPr>
          <p:grpSp>
            <p:nvGrpSpPr>
              <p:cNvPr id="4993" name="Google Shape;4993;p57"/>
              <p:cNvGrpSpPr/>
              <p:nvPr/>
            </p:nvGrpSpPr>
            <p:grpSpPr>
              <a:xfrm>
                <a:off x="819108" y="2882501"/>
                <a:ext cx="103104" cy="1426186"/>
                <a:chOff x="4674013" y="3100904"/>
                <a:chExt cx="122758" cy="1698043"/>
              </a:xfrm>
            </p:grpSpPr>
            <p:sp>
              <p:nvSpPr>
                <p:cNvPr id="4994" name="Google Shape;4994;p5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95" name="Google Shape;4995;p5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96" name="Google Shape;4996;p5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97" name="Google Shape;4997;p5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98" name="Google Shape;4998;p5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999" name="Google Shape;4999;p5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0" name="Google Shape;5000;p5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01" name="Google Shape;5001;p57"/>
              <p:cNvGrpSpPr/>
              <p:nvPr/>
            </p:nvGrpSpPr>
            <p:grpSpPr>
              <a:xfrm>
                <a:off x="1062475" y="2882501"/>
                <a:ext cx="103104" cy="1426186"/>
                <a:chOff x="4940438" y="3100904"/>
                <a:chExt cx="122758" cy="1698043"/>
              </a:xfrm>
            </p:grpSpPr>
            <p:sp>
              <p:nvSpPr>
                <p:cNvPr id="5002" name="Google Shape;5002;p5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3" name="Google Shape;5003;p5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4" name="Google Shape;5004;p5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5" name="Google Shape;5005;p5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6" name="Google Shape;5006;p5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7" name="Google Shape;5007;p5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08" name="Google Shape;5008;p5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09" name="Google Shape;5009;p57"/>
              <p:cNvGrpSpPr/>
              <p:nvPr/>
            </p:nvGrpSpPr>
            <p:grpSpPr>
              <a:xfrm>
                <a:off x="1299324" y="2882501"/>
                <a:ext cx="103104" cy="1426186"/>
                <a:chOff x="5206863" y="3100904"/>
                <a:chExt cx="122758" cy="1698043"/>
              </a:xfrm>
            </p:grpSpPr>
            <p:sp>
              <p:nvSpPr>
                <p:cNvPr id="5010" name="Google Shape;5010;p5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1" name="Google Shape;5011;p5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2" name="Google Shape;5012;p5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3" name="Google Shape;5013;p5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4" name="Google Shape;5014;p5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5" name="Google Shape;5015;p5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6" name="Google Shape;5016;p5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17" name="Google Shape;5017;p57"/>
              <p:cNvGrpSpPr/>
              <p:nvPr/>
            </p:nvGrpSpPr>
            <p:grpSpPr>
              <a:xfrm>
                <a:off x="1786057" y="2882501"/>
                <a:ext cx="103104" cy="1426186"/>
                <a:chOff x="6006138" y="3143629"/>
                <a:chExt cx="122758" cy="1698043"/>
              </a:xfrm>
            </p:grpSpPr>
            <p:sp>
              <p:nvSpPr>
                <p:cNvPr id="5018" name="Google Shape;5018;p5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19" name="Google Shape;5019;p5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0" name="Google Shape;5020;p5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1" name="Google Shape;5021;p5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2" name="Google Shape;5022;p5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3" name="Google Shape;5023;p5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4" name="Google Shape;5024;p5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25" name="Google Shape;5025;p57"/>
              <p:cNvGrpSpPr/>
              <p:nvPr/>
            </p:nvGrpSpPr>
            <p:grpSpPr>
              <a:xfrm>
                <a:off x="2029422" y="2882501"/>
                <a:ext cx="103104" cy="1426186"/>
                <a:chOff x="6805413" y="3100904"/>
                <a:chExt cx="122758" cy="1698043"/>
              </a:xfrm>
            </p:grpSpPr>
            <p:sp>
              <p:nvSpPr>
                <p:cNvPr id="5026" name="Google Shape;5026;p5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7" name="Google Shape;5027;p5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8" name="Google Shape;5028;p5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29" name="Google Shape;5029;p5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0" name="Google Shape;5030;p5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1" name="Google Shape;5031;p5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2" name="Google Shape;5032;p5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33" name="Google Shape;5033;p57"/>
              <p:cNvGrpSpPr/>
              <p:nvPr/>
            </p:nvGrpSpPr>
            <p:grpSpPr>
              <a:xfrm>
                <a:off x="2272795" y="2882501"/>
                <a:ext cx="103104" cy="1426186"/>
                <a:chOff x="5206863" y="3100904"/>
                <a:chExt cx="122758" cy="1698043"/>
              </a:xfrm>
            </p:grpSpPr>
            <p:sp>
              <p:nvSpPr>
                <p:cNvPr id="5034" name="Google Shape;5034;p5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5" name="Google Shape;5035;p5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6" name="Google Shape;5036;p5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7" name="Google Shape;5037;p5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8" name="Google Shape;5038;p5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39" name="Google Shape;5039;p5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0" name="Google Shape;5040;p5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41" name="Google Shape;5041;p57"/>
              <p:cNvGrpSpPr/>
              <p:nvPr/>
            </p:nvGrpSpPr>
            <p:grpSpPr>
              <a:xfrm>
                <a:off x="1542694" y="2882501"/>
                <a:ext cx="103104" cy="1426186"/>
                <a:chOff x="6006138" y="3143629"/>
                <a:chExt cx="122758" cy="1698043"/>
              </a:xfrm>
            </p:grpSpPr>
            <p:sp>
              <p:nvSpPr>
                <p:cNvPr id="5042" name="Google Shape;5042;p5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3" name="Google Shape;5043;p5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4" name="Google Shape;5044;p5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5" name="Google Shape;5045;p5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6" name="Google Shape;5046;p5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7" name="Google Shape;5047;p5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48" name="Google Shape;5048;p5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grpSp>
        <p:nvGrpSpPr>
          <p:cNvPr id="5049" name="Google Shape;5049;p57"/>
          <p:cNvGrpSpPr/>
          <p:nvPr/>
        </p:nvGrpSpPr>
        <p:grpSpPr>
          <a:xfrm>
            <a:off x="5671260" y="3305994"/>
            <a:ext cx="2749952" cy="870677"/>
            <a:chOff x="238125" y="1725700"/>
            <a:chExt cx="7139025" cy="2260325"/>
          </a:xfrm>
        </p:grpSpPr>
        <p:sp>
          <p:nvSpPr>
            <p:cNvPr id="5050" name="Google Shape;5050;p5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1" name="Google Shape;5051;p5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2" name="Google Shape;5052;p5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3" name="Google Shape;5053;p5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4" name="Google Shape;5054;p5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5" name="Google Shape;5055;p5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6" name="Google Shape;5056;p5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7" name="Google Shape;5057;p5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8" name="Google Shape;5058;p5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59" name="Google Shape;5059;p5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60" name="Google Shape;5060;p57"/>
          <p:cNvGrpSpPr/>
          <p:nvPr/>
        </p:nvGrpSpPr>
        <p:grpSpPr>
          <a:xfrm>
            <a:off x="5941424" y="2247740"/>
            <a:ext cx="1105452" cy="916747"/>
            <a:chOff x="5249100" y="1210600"/>
            <a:chExt cx="3502700" cy="2904775"/>
          </a:xfrm>
        </p:grpSpPr>
        <p:sp>
          <p:nvSpPr>
            <p:cNvPr id="5061" name="Google Shape;5061;p5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62" name="Google Shape;5062;p5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63" name="Google Shape;5063;p5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64" name="Google Shape;5064;p5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065" name="Google Shape;5065;p5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66" name="Google Shape;5066;p5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67" name="Google Shape;5067;p5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68" name="Google Shape;5068;p5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69" name="Google Shape;5069;p5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70" name="Google Shape;5070;p57"/>
          <p:cNvGrpSpPr/>
          <p:nvPr/>
        </p:nvGrpSpPr>
        <p:grpSpPr>
          <a:xfrm>
            <a:off x="7123972" y="967158"/>
            <a:ext cx="1304650" cy="1124856"/>
            <a:chOff x="7287122" y="1165658"/>
            <a:chExt cx="1219413" cy="1051365"/>
          </a:xfrm>
        </p:grpSpPr>
        <p:grpSp>
          <p:nvGrpSpPr>
            <p:cNvPr id="5071" name="Google Shape;5071;p57"/>
            <p:cNvGrpSpPr/>
            <p:nvPr/>
          </p:nvGrpSpPr>
          <p:grpSpPr>
            <a:xfrm>
              <a:off x="7287122" y="1969723"/>
              <a:ext cx="1219413" cy="247300"/>
              <a:chOff x="7287122" y="1969723"/>
              <a:chExt cx="1219413" cy="247300"/>
            </a:xfrm>
          </p:grpSpPr>
          <p:sp>
            <p:nvSpPr>
              <p:cNvPr id="5072" name="Google Shape;5072;p5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073" name="Google Shape;5073;p57"/>
              <p:cNvGrpSpPr/>
              <p:nvPr/>
            </p:nvGrpSpPr>
            <p:grpSpPr>
              <a:xfrm>
                <a:off x="7287122" y="2063892"/>
                <a:ext cx="1151753" cy="73428"/>
                <a:chOff x="7287122" y="2063892"/>
                <a:chExt cx="1151753" cy="73428"/>
              </a:xfrm>
            </p:grpSpPr>
            <p:sp>
              <p:nvSpPr>
                <p:cNvPr id="5074" name="Google Shape;5074;p5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075" name="Google Shape;5075;p5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76" name="Google Shape;5076;p57"/>
            <p:cNvGrpSpPr/>
            <p:nvPr/>
          </p:nvGrpSpPr>
          <p:grpSpPr>
            <a:xfrm>
              <a:off x="7287122" y="1712201"/>
              <a:ext cx="1219403" cy="246767"/>
              <a:chOff x="7287122" y="1712201"/>
              <a:chExt cx="1219403" cy="246767"/>
            </a:xfrm>
          </p:grpSpPr>
          <p:sp>
            <p:nvSpPr>
              <p:cNvPr id="5077" name="Google Shape;5077;p5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078" name="Google Shape;5078;p57"/>
              <p:cNvGrpSpPr/>
              <p:nvPr/>
            </p:nvGrpSpPr>
            <p:grpSpPr>
              <a:xfrm>
                <a:off x="7287122" y="1842861"/>
                <a:ext cx="1005303" cy="73419"/>
                <a:chOff x="7287122" y="1842861"/>
                <a:chExt cx="1005303" cy="73419"/>
              </a:xfrm>
            </p:grpSpPr>
            <p:sp>
              <p:nvSpPr>
                <p:cNvPr id="5079" name="Google Shape;5079;p5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080" name="Google Shape;5080;p5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81" name="Google Shape;5081;p57"/>
            <p:cNvGrpSpPr/>
            <p:nvPr/>
          </p:nvGrpSpPr>
          <p:grpSpPr>
            <a:xfrm>
              <a:off x="7287122" y="1447520"/>
              <a:ext cx="1219403" cy="286667"/>
              <a:chOff x="7287122" y="1447520"/>
              <a:chExt cx="1219403" cy="286667"/>
            </a:xfrm>
          </p:grpSpPr>
          <p:sp>
            <p:nvSpPr>
              <p:cNvPr id="5082" name="Google Shape;5082;p5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083" name="Google Shape;5083;p57"/>
              <p:cNvGrpSpPr/>
              <p:nvPr/>
            </p:nvGrpSpPr>
            <p:grpSpPr>
              <a:xfrm>
                <a:off x="7287122" y="1581977"/>
                <a:ext cx="852803" cy="73428"/>
                <a:chOff x="7287122" y="1581977"/>
                <a:chExt cx="852803" cy="73428"/>
              </a:xfrm>
            </p:grpSpPr>
            <p:sp>
              <p:nvSpPr>
                <p:cNvPr id="5084" name="Google Shape;5084;p5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085" name="Google Shape;5085;p5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86" name="Google Shape;5086;p57"/>
            <p:cNvGrpSpPr/>
            <p:nvPr/>
          </p:nvGrpSpPr>
          <p:grpSpPr>
            <a:xfrm>
              <a:off x="7287122" y="1165658"/>
              <a:ext cx="1219403" cy="344253"/>
              <a:chOff x="7287122" y="1165658"/>
              <a:chExt cx="1219403" cy="344253"/>
            </a:xfrm>
          </p:grpSpPr>
          <p:sp>
            <p:nvSpPr>
              <p:cNvPr id="5087" name="Google Shape;5087;p5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088" name="Google Shape;5088;p57"/>
              <p:cNvGrpSpPr/>
              <p:nvPr/>
            </p:nvGrpSpPr>
            <p:grpSpPr>
              <a:xfrm>
                <a:off x="7287122" y="1341025"/>
                <a:ext cx="695703" cy="73419"/>
                <a:chOff x="7287122" y="1341025"/>
                <a:chExt cx="695703" cy="73419"/>
              </a:xfrm>
            </p:grpSpPr>
            <p:sp>
              <p:nvSpPr>
                <p:cNvPr id="5089" name="Google Shape;5089;p5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090" name="Google Shape;5090;p5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91" name="Google Shape;5091;p57"/>
          <p:cNvGrpSpPr/>
          <p:nvPr/>
        </p:nvGrpSpPr>
        <p:grpSpPr>
          <a:xfrm>
            <a:off x="5790464" y="973181"/>
            <a:ext cx="1397729" cy="1098540"/>
            <a:chOff x="5900602" y="1193063"/>
            <a:chExt cx="1299851" cy="1021707"/>
          </a:xfrm>
        </p:grpSpPr>
        <p:grpSp>
          <p:nvGrpSpPr>
            <p:cNvPr id="5092" name="Google Shape;5092;p57"/>
            <p:cNvGrpSpPr/>
            <p:nvPr/>
          </p:nvGrpSpPr>
          <p:grpSpPr>
            <a:xfrm>
              <a:off x="6520337" y="1193063"/>
              <a:ext cx="341815" cy="799959"/>
              <a:chOff x="6520337" y="1193063"/>
              <a:chExt cx="341815" cy="799959"/>
            </a:xfrm>
          </p:grpSpPr>
          <p:grpSp>
            <p:nvGrpSpPr>
              <p:cNvPr id="5093" name="Google Shape;5093;p57"/>
              <p:cNvGrpSpPr/>
              <p:nvPr/>
            </p:nvGrpSpPr>
            <p:grpSpPr>
              <a:xfrm>
                <a:off x="6520337" y="1589527"/>
                <a:ext cx="213950" cy="403494"/>
                <a:chOff x="6520337" y="1589527"/>
                <a:chExt cx="213950" cy="403494"/>
              </a:xfrm>
            </p:grpSpPr>
            <p:sp>
              <p:nvSpPr>
                <p:cNvPr id="5094" name="Google Shape;5094;p5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095" name="Google Shape;5095;p5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096" name="Google Shape;5096;p57"/>
              <p:cNvGrpSpPr/>
              <p:nvPr/>
            </p:nvGrpSpPr>
            <p:grpSpPr>
              <a:xfrm>
                <a:off x="6577204" y="1193063"/>
                <a:ext cx="284947" cy="464512"/>
                <a:chOff x="6577204" y="1193063"/>
                <a:chExt cx="284947" cy="464512"/>
              </a:xfrm>
            </p:grpSpPr>
            <p:sp>
              <p:nvSpPr>
                <p:cNvPr id="5097" name="Google Shape;5097;p5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098" name="Google Shape;5098;p5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99" name="Google Shape;5099;p57"/>
            <p:cNvGrpSpPr/>
            <p:nvPr/>
          </p:nvGrpSpPr>
          <p:grpSpPr>
            <a:xfrm>
              <a:off x="6238903" y="1193063"/>
              <a:ext cx="300475" cy="900152"/>
              <a:chOff x="6238903" y="1193063"/>
              <a:chExt cx="300475" cy="900152"/>
            </a:xfrm>
          </p:grpSpPr>
          <p:grpSp>
            <p:nvGrpSpPr>
              <p:cNvPr id="5100" name="Google Shape;5100;p57"/>
              <p:cNvGrpSpPr/>
              <p:nvPr/>
            </p:nvGrpSpPr>
            <p:grpSpPr>
              <a:xfrm>
                <a:off x="6290865" y="1489315"/>
                <a:ext cx="248514" cy="603900"/>
                <a:chOff x="6290865" y="1489315"/>
                <a:chExt cx="248514" cy="603900"/>
              </a:xfrm>
            </p:grpSpPr>
            <p:sp>
              <p:nvSpPr>
                <p:cNvPr id="5101" name="Google Shape;5101;p5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2" name="Google Shape;5102;p5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103" name="Google Shape;5103;p57"/>
              <p:cNvGrpSpPr/>
              <p:nvPr/>
            </p:nvGrpSpPr>
            <p:grpSpPr>
              <a:xfrm>
                <a:off x="6238903" y="1193063"/>
                <a:ext cx="284947" cy="333087"/>
                <a:chOff x="6238903" y="1193063"/>
                <a:chExt cx="284947" cy="333087"/>
              </a:xfrm>
            </p:grpSpPr>
            <p:sp>
              <p:nvSpPr>
                <p:cNvPr id="5104" name="Google Shape;5104;p5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105" name="Google Shape;5105;p5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06" name="Google Shape;5106;p57"/>
            <p:cNvGrpSpPr/>
            <p:nvPr/>
          </p:nvGrpSpPr>
          <p:grpSpPr>
            <a:xfrm>
              <a:off x="5900602" y="1193063"/>
              <a:ext cx="444345" cy="1021707"/>
              <a:chOff x="5900602" y="1193063"/>
              <a:chExt cx="444345" cy="1021707"/>
            </a:xfrm>
          </p:grpSpPr>
          <p:grpSp>
            <p:nvGrpSpPr>
              <p:cNvPr id="5107" name="Google Shape;5107;p57"/>
              <p:cNvGrpSpPr/>
              <p:nvPr/>
            </p:nvGrpSpPr>
            <p:grpSpPr>
              <a:xfrm>
                <a:off x="6046501" y="1367785"/>
                <a:ext cx="298446" cy="846986"/>
                <a:chOff x="6046501" y="1367785"/>
                <a:chExt cx="298446" cy="846986"/>
              </a:xfrm>
            </p:grpSpPr>
            <p:sp>
              <p:nvSpPr>
                <p:cNvPr id="5108" name="Google Shape;5108;p5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9" name="Google Shape;5109;p5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110" name="Google Shape;5110;p57"/>
              <p:cNvGrpSpPr/>
              <p:nvPr/>
            </p:nvGrpSpPr>
            <p:grpSpPr>
              <a:xfrm>
                <a:off x="5900602" y="1193063"/>
                <a:ext cx="284947" cy="182312"/>
                <a:chOff x="5900602" y="1193063"/>
                <a:chExt cx="284947" cy="182312"/>
              </a:xfrm>
            </p:grpSpPr>
            <p:sp>
              <p:nvSpPr>
                <p:cNvPr id="5111" name="Google Shape;5111;p5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112" name="Google Shape;5112;p5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113" name="Google Shape;5113;p57"/>
            <p:cNvGrpSpPr/>
            <p:nvPr/>
          </p:nvGrpSpPr>
          <p:grpSpPr>
            <a:xfrm>
              <a:off x="6738300" y="1193063"/>
              <a:ext cx="462153" cy="707634"/>
              <a:chOff x="6738300" y="1193063"/>
              <a:chExt cx="462153" cy="707634"/>
            </a:xfrm>
          </p:grpSpPr>
          <p:grpSp>
            <p:nvGrpSpPr>
              <p:cNvPr id="5114" name="Google Shape;5114;p57"/>
              <p:cNvGrpSpPr/>
              <p:nvPr/>
            </p:nvGrpSpPr>
            <p:grpSpPr>
              <a:xfrm>
                <a:off x="6915505" y="1193063"/>
                <a:ext cx="284947" cy="597387"/>
                <a:chOff x="6915505" y="1193063"/>
                <a:chExt cx="284947" cy="597387"/>
              </a:xfrm>
            </p:grpSpPr>
            <p:sp>
              <p:nvSpPr>
                <p:cNvPr id="5115" name="Google Shape;5115;p5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5116" name="Google Shape;5116;p5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117" name="Google Shape;5117;p57"/>
              <p:cNvGrpSpPr/>
              <p:nvPr/>
            </p:nvGrpSpPr>
            <p:grpSpPr>
              <a:xfrm>
                <a:off x="6738300" y="1684725"/>
                <a:ext cx="230066" cy="215971"/>
                <a:chOff x="6738300" y="1684725"/>
                <a:chExt cx="230066" cy="215971"/>
              </a:xfrm>
            </p:grpSpPr>
            <p:sp>
              <p:nvSpPr>
                <p:cNvPr id="5118" name="Google Shape;5118;p5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19" name="Google Shape;5119;p5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23"/>
        <p:cNvGrpSpPr/>
        <p:nvPr/>
      </p:nvGrpSpPr>
      <p:grpSpPr>
        <a:xfrm>
          <a:off x="0" y="0"/>
          <a:ext cx="0" cy="0"/>
          <a:chOff x="0" y="0"/>
          <a:chExt cx="0" cy="0"/>
        </a:xfrm>
      </p:grpSpPr>
      <p:grpSp>
        <p:nvGrpSpPr>
          <p:cNvPr id="5124" name="Google Shape;5124;p58"/>
          <p:cNvGrpSpPr/>
          <p:nvPr/>
        </p:nvGrpSpPr>
        <p:grpSpPr>
          <a:xfrm>
            <a:off x="821785" y="2307635"/>
            <a:ext cx="339235" cy="298186"/>
            <a:chOff x="898875" y="244725"/>
            <a:chExt cx="481800" cy="423500"/>
          </a:xfrm>
        </p:grpSpPr>
        <p:sp>
          <p:nvSpPr>
            <p:cNvPr id="5125" name="Google Shape;5125;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26" name="Google Shape;5126;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27" name="Google Shape;5127;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28" name="Google Shape;5128;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29" name="Google Shape;5129;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30" name="Google Shape;5130;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31" name="Google Shape;5131;p58"/>
          <p:cNvGrpSpPr/>
          <p:nvPr/>
        </p:nvGrpSpPr>
        <p:grpSpPr>
          <a:xfrm>
            <a:off x="1260167" y="2287103"/>
            <a:ext cx="298169" cy="339253"/>
            <a:chOff x="1529350" y="258825"/>
            <a:chExt cx="423475" cy="481825"/>
          </a:xfrm>
        </p:grpSpPr>
        <p:sp>
          <p:nvSpPr>
            <p:cNvPr id="5132" name="Google Shape;5132;p5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33" name="Google Shape;5133;p5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34" name="Google Shape;5134;p58"/>
          <p:cNvGrpSpPr/>
          <p:nvPr/>
        </p:nvGrpSpPr>
        <p:grpSpPr>
          <a:xfrm>
            <a:off x="2102437" y="2287102"/>
            <a:ext cx="298169" cy="339253"/>
            <a:chOff x="2707500" y="249400"/>
            <a:chExt cx="423475" cy="481825"/>
          </a:xfrm>
        </p:grpSpPr>
        <p:sp>
          <p:nvSpPr>
            <p:cNvPr id="5135" name="Google Shape;5135;p5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36" name="Google Shape;5136;p5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37" name="Google Shape;5137;p58"/>
          <p:cNvGrpSpPr/>
          <p:nvPr/>
        </p:nvGrpSpPr>
        <p:grpSpPr>
          <a:xfrm>
            <a:off x="2516052" y="2287428"/>
            <a:ext cx="305386" cy="338602"/>
            <a:chOff x="3300325" y="249875"/>
            <a:chExt cx="433725" cy="480900"/>
          </a:xfrm>
        </p:grpSpPr>
        <p:sp>
          <p:nvSpPr>
            <p:cNvPr id="5138" name="Google Shape;5138;p5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39" name="Google Shape;5139;p5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40" name="Google Shape;5140;p5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41" name="Google Shape;5141;p5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42" name="Google Shape;5142;p5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43" name="Google Shape;5143;p5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44" name="Google Shape;5144;p58"/>
          <p:cNvGrpSpPr/>
          <p:nvPr/>
        </p:nvGrpSpPr>
        <p:grpSpPr>
          <a:xfrm>
            <a:off x="1653142" y="2367273"/>
            <a:ext cx="340890" cy="178912"/>
            <a:chOff x="2084325" y="363300"/>
            <a:chExt cx="484150" cy="254100"/>
          </a:xfrm>
        </p:grpSpPr>
        <p:sp>
          <p:nvSpPr>
            <p:cNvPr id="5145" name="Google Shape;5145;p5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46" name="Google Shape;5146;p5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47" name="Google Shape;5147;p58"/>
          <p:cNvGrpSpPr/>
          <p:nvPr/>
        </p:nvGrpSpPr>
        <p:grpSpPr>
          <a:xfrm>
            <a:off x="2905137" y="2287349"/>
            <a:ext cx="352349" cy="338760"/>
            <a:chOff x="3854700" y="249750"/>
            <a:chExt cx="500425" cy="481125"/>
          </a:xfrm>
        </p:grpSpPr>
        <p:sp>
          <p:nvSpPr>
            <p:cNvPr id="5148" name="Google Shape;5148;p5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49" name="Google Shape;5149;p5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0" name="Google Shape;5150;p5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1" name="Google Shape;5151;p5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2" name="Google Shape;5152;p5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3" name="Google Shape;5153;p5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4" name="Google Shape;5154;p5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5" name="Google Shape;5155;p5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56" name="Google Shape;5156;p58"/>
          <p:cNvGrpSpPr/>
          <p:nvPr/>
        </p:nvGrpSpPr>
        <p:grpSpPr>
          <a:xfrm>
            <a:off x="3323126" y="2287349"/>
            <a:ext cx="352349" cy="338760"/>
            <a:chOff x="4447550" y="249750"/>
            <a:chExt cx="500425" cy="481125"/>
          </a:xfrm>
        </p:grpSpPr>
        <p:sp>
          <p:nvSpPr>
            <p:cNvPr id="5157" name="Google Shape;5157;p5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58" name="Google Shape;5158;p5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59" name="Google Shape;5159;p58"/>
          <p:cNvGrpSpPr/>
          <p:nvPr/>
        </p:nvGrpSpPr>
        <p:grpSpPr>
          <a:xfrm>
            <a:off x="3752328" y="2287102"/>
            <a:ext cx="339253" cy="339253"/>
            <a:chOff x="5049725" y="249400"/>
            <a:chExt cx="481825" cy="481825"/>
          </a:xfrm>
        </p:grpSpPr>
        <p:sp>
          <p:nvSpPr>
            <p:cNvPr id="5160" name="Google Shape;5160;p5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61" name="Google Shape;5161;p5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62" name="Google Shape;5162;p58"/>
          <p:cNvGrpSpPr/>
          <p:nvPr/>
        </p:nvGrpSpPr>
        <p:grpSpPr>
          <a:xfrm>
            <a:off x="4166269" y="2287102"/>
            <a:ext cx="339253" cy="339253"/>
            <a:chOff x="5660400" y="238125"/>
            <a:chExt cx="481825" cy="481825"/>
          </a:xfrm>
        </p:grpSpPr>
        <p:sp>
          <p:nvSpPr>
            <p:cNvPr id="5163" name="Google Shape;5163;p5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64" name="Google Shape;5164;p5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65" name="Google Shape;5165;p58"/>
          <p:cNvGrpSpPr/>
          <p:nvPr/>
        </p:nvGrpSpPr>
        <p:grpSpPr>
          <a:xfrm>
            <a:off x="4582955" y="2287102"/>
            <a:ext cx="339253" cy="339253"/>
            <a:chOff x="6235400" y="249400"/>
            <a:chExt cx="481825" cy="481825"/>
          </a:xfrm>
        </p:grpSpPr>
        <p:sp>
          <p:nvSpPr>
            <p:cNvPr id="5166" name="Google Shape;5166;p5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67" name="Google Shape;5167;p5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68" name="Google Shape;5168;p5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69" name="Google Shape;5169;p5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70" name="Google Shape;5170;p5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71" name="Google Shape;5171;p58"/>
          <p:cNvGrpSpPr/>
          <p:nvPr/>
        </p:nvGrpSpPr>
        <p:grpSpPr>
          <a:xfrm>
            <a:off x="821301" y="2731810"/>
            <a:ext cx="340204" cy="298116"/>
            <a:chOff x="899850" y="871450"/>
            <a:chExt cx="483175" cy="423400"/>
          </a:xfrm>
        </p:grpSpPr>
        <p:sp>
          <p:nvSpPr>
            <p:cNvPr id="5172" name="Google Shape;5172;p5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73" name="Google Shape;5173;p5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74" name="Google Shape;5174;p5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75" name="Google Shape;5175;p5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176" name="Google Shape;5176;p58"/>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177" name="Google Shape;5177;p58"/>
          <p:cNvGrpSpPr/>
          <p:nvPr/>
        </p:nvGrpSpPr>
        <p:grpSpPr>
          <a:xfrm>
            <a:off x="1653301" y="2711232"/>
            <a:ext cx="340573" cy="339271"/>
            <a:chOff x="2085450" y="842250"/>
            <a:chExt cx="483700" cy="481850"/>
          </a:xfrm>
        </p:grpSpPr>
        <p:sp>
          <p:nvSpPr>
            <p:cNvPr id="5178" name="Google Shape;5178;p5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79" name="Google Shape;5179;p5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80" name="Google Shape;5180;p5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81" name="Google Shape;5181;p58"/>
          <p:cNvGrpSpPr/>
          <p:nvPr/>
        </p:nvGrpSpPr>
        <p:grpSpPr>
          <a:xfrm>
            <a:off x="2081868" y="2711241"/>
            <a:ext cx="339306" cy="339253"/>
            <a:chOff x="2685825" y="840375"/>
            <a:chExt cx="481900" cy="481825"/>
          </a:xfrm>
        </p:grpSpPr>
        <p:sp>
          <p:nvSpPr>
            <p:cNvPr id="5182" name="Google Shape;5182;p5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83" name="Google Shape;5183;p5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84" name="Google Shape;5184;p58"/>
          <p:cNvGrpSpPr/>
          <p:nvPr/>
        </p:nvGrpSpPr>
        <p:grpSpPr>
          <a:xfrm>
            <a:off x="2493529" y="2710924"/>
            <a:ext cx="350431" cy="339887"/>
            <a:chOff x="3270675" y="841800"/>
            <a:chExt cx="497700" cy="482725"/>
          </a:xfrm>
        </p:grpSpPr>
        <p:sp>
          <p:nvSpPr>
            <p:cNvPr id="5185" name="Google Shape;5185;p5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86" name="Google Shape;5186;p5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87" name="Google Shape;5187;p5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188" name="Google Shape;5188;p58"/>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189" name="Google Shape;5189;p58"/>
          <p:cNvGrpSpPr/>
          <p:nvPr/>
        </p:nvGrpSpPr>
        <p:grpSpPr>
          <a:xfrm>
            <a:off x="3329675" y="2731783"/>
            <a:ext cx="339253" cy="298169"/>
            <a:chOff x="4467200" y="877100"/>
            <a:chExt cx="481825" cy="423475"/>
          </a:xfrm>
        </p:grpSpPr>
        <p:sp>
          <p:nvSpPr>
            <p:cNvPr id="5190" name="Google Shape;5190;p5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91" name="Google Shape;5191;p5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92" name="Google Shape;5192;p5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93" name="Google Shape;5193;p5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94" name="Google Shape;5194;p58"/>
          <p:cNvGrpSpPr/>
          <p:nvPr/>
        </p:nvGrpSpPr>
        <p:grpSpPr>
          <a:xfrm>
            <a:off x="3744565" y="2711232"/>
            <a:ext cx="354778" cy="339271"/>
            <a:chOff x="5045500" y="842250"/>
            <a:chExt cx="503875" cy="481850"/>
          </a:xfrm>
        </p:grpSpPr>
        <p:sp>
          <p:nvSpPr>
            <p:cNvPr id="5195" name="Google Shape;5195;p5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96" name="Google Shape;5196;p5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197" name="Google Shape;5197;p58"/>
          <p:cNvGrpSpPr/>
          <p:nvPr/>
        </p:nvGrpSpPr>
        <p:grpSpPr>
          <a:xfrm>
            <a:off x="4167413" y="2737451"/>
            <a:ext cx="336965" cy="286833"/>
            <a:chOff x="5645200" y="879425"/>
            <a:chExt cx="478575" cy="407375"/>
          </a:xfrm>
        </p:grpSpPr>
        <p:sp>
          <p:nvSpPr>
            <p:cNvPr id="5198" name="Google Shape;5198;p5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199" name="Google Shape;5199;p5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0" name="Google Shape;5200;p5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1" name="Google Shape;5201;p5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2" name="Google Shape;5202;p5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3" name="Google Shape;5203;p5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04" name="Google Shape;5204;p58"/>
          <p:cNvGrpSpPr/>
          <p:nvPr/>
        </p:nvGrpSpPr>
        <p:grpSpPr>
          <a:xfrm>
            <a:off x="4603488" y="2711241"/>
            <a:ext cx="298186" cy="339253"/>
            <a:chOff x="6264525" y="842250"/>
            <a:chExt cx="423500" cy="481825"/>
          </a:xfrm>
        </p:grpSpPr>
        <p:sp>
          <p:nvSpPr>
            <p:cNvPr id="5205" name="Google Shape;5205;p5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6" name="Google Shape;5206;p5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7" name="Google Shape;5207;p5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8" name="Google Shape;5208;p5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09" name="Google Shape;5209;p5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10" name="Google Shape;5210;p5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11" name="Google Shape;5211;p5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12" name="Google Shape;5212;p58"/>
          <p:cNvGrpSpPr/>
          <p:nvPr/>
        </p:nvGrpSpPr>
        <p:grpSpPr>
          <a:xfrm>
            <a:off x="821776" y="3125895"/>
            <a:ext cx="339253" cy="339253"/>
            <a:chOff x="900750" y="1436075"/>
            <a:chExt cx="481825" cy="481825"/>
          </a:xfrm>
        </p:grpSpPr>
        <p:sp>
          <p:nvSpPr>
            <p:cNvPr id="5213" name="Google Shape;5213;p5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14" name="Google Shape;5214;p5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15" name="Google Shape;5215;p5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16" name="Google Shape;5216;p5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17" name="Google Shape;5217;p58"/>
          <p:cNvGrpSpPr/>
          <p:nvPr/>
        </p:nvGrpSpPr>
        <p:grpSpPr>
          <a:xfrm>
            <a:off x="1239624" y="3186183"/>
            <a:ext cx="339253" cy="218676"/>
            <a:chOff x="1492675" y="1520750"/>
            <a:chExt cx="481825" cy="310575"/>
          </a:xfrm>
        </p:grpSpPr>
        <p:sp>
          <p:nvSpPr>
            <p:cNvPr id="5218" name="Google Shape;5218;p5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19" name="Google Shape;5219;p5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20" name="Google Shape;5220;p58"/>
          <p:cNvGrpSpPr/>
          <p:nvPr/>
        </p:nvGrpSpPr>
        <p:grpSpPr>
          <a:xfrm>
            <a:off x="1647421" y="3125877"/>
            <a:ext cx="352332" cy="339288"/>
            <a:chOff x="2071000" y="1435025"/>
            <a:chExt cx="500400" cy="481875"/>
          </a:xfrm>
        </p:grpSpPr>
        <p:sp>
          <p:nvSpPr>
            <p:cNvPr id="5221" name="Google Shape;5221;p5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22" name="Google Shape;5222;p5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23" name="Google Shape;5223;p5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24" name="Google Shape;5224;p58"/>
          <p:cNvGrpSpPr/>
          <p:nvPr/>
        </p:nvGrpSpPr>
        <p:grpSpPr>
          <a:xfrm>
            <a:off x="2075584" y="3146709"/>
            <a:ext cx="351874" cy="297623"/>
            <a:chOff x="2678350" y="1464650"/>
            <a:chExt cx="499750" cy="422700"/>
          </a:xfrm>
        </p:grpSpPr>
        <p:sp>
          <p:nvSpPr>
            <p:cNvPr id="5225" name="Google Shape;5225;p5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26" name="Google Shape;5226;p5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27" name="Google Shape;5227;p5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28" name="Google Shape;5228;p58"/>
          <p:cNvGrpSpPr/>
          <p:nvPr/>
        </p:nvGrpSpPr>
        <p:grpSpPr>
          <a:xfrm>
            <a:off x="2499118" y="3125895"/>
            <a:ext cx="339253" cy="339253"/>
            <a:chOff x="3271200" y="1435075"/>
            <a:chExt cx="481825" cy="481825"/>
          </a:xfrm>
        </p:grpSpPr>
        <p:sp>
          <p:nvSpPr>
            <p:cNvPr id="5229" name="Google Shape;5229;p5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30" name="Google Shape;5230;p5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31" name="Google Shape;5231;p58"/>
          <p:cNvGrpSpPr/>
          <p:nvPr/>
        </p:nvGrpSpPr>
        <p:grpSpPr>
          <a:xfrm>
            <a:off x="2909591" y="3125877"/>
            <a:ext cx="343442" cy="339288"/>
            <a:chOff x="3858100" y="1435075"/>
            <a:chExt cx="487775" cy="481875"/>
          </a:xfrm>
        </p:grpSpPr>
        <p:sp>
          <p:nvSpPr>
            <p:cNvPr id="5232" name="Google Shape;5232;p5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33" name="Google Shape;5233;p5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34" name="Google Shape;5234;p5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35" name="Google Shape;5235;p5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36" name="Google Shape;5236;p5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37" name="Google Shape;5237;p58"/>
          <p:cNvGrpSpPr/>
          <p:nvPr/>
        </p:nvGrpSpPr>
        <p:grpSpPr>
          <a:xfrm>
            <a:off x="3329674" y="3125895"/>
            <a:ext cx="339253" cy="339253"/>
            <a:chOff x="4456875" y="1435075"/>
            <a:chExt cx="481825" cy="481825"/>
          </a:xfrm>
        </p:grpSpPr>
        <p:sp>
          <p:nvSpPr>
            <p:cNvPr id="5238" name="Google Shape;5238;p5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39" name="Google Shape;5239;p5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0" name="Google Shape;5240;p5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1" name="Google Shape;5241;p5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2" name="Google Shape;5242;p5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3" name="Google Shape;5243;p5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4" name="Google Shape;5244;p5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5" name="Google Shape;5245;p5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6" name="Google Shape;5246;p5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7" name="Google Shape;5247;p5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8" name="Google Shape;5248;p5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49" name="Google Shape;5249;p5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0" name="Google Shape;5250;p5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1" name="Google Shape;5251;p5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2" name="Google Shape;5252;p5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3" name="Google Shape;5253;p5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4" name="Google Shape;5254;p5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5" name="Google Shape;5255;p5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6" name="Google Shape;5256;p5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57" name="Google Shape;5257;p58"/>
          <p:cNvGrpSpPr/>
          <p:nvPr/>
        </p:nvGrpSpPr>
        <p:grpSpPr>
          <a:xfrm>
            <a:off x="3750665" y="3125886"/>
            <a:ext cx="342580" cy="339271"/>
            <a:chOff x="5049725" y="1435050"/>
            <a:chExt cx="486550" cy="481850"/>
          </a:xfrm>
        </p:grpSpPr>
        <p:sp>
          <p:nvSpPr>
            <p:cNvPr id="5258" name="Google Shape;5258;p5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59" name="Google Shape;5259;p5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60" name="Google Shape;5260;p5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61" name="Google Shape;5261;p5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62" name="Google Shape;5262;p58"/>
          <p:cNvGrpSpPr/>
          <p:nvPr/>
        </p:nvGrpSpPr>
        <p:grpSpPr>
          <a:xfrm>
            <a:off x="4166216" y="3125895"/>
            <a:ext cx="339359" cy="339253"/>
            <a:chOff x="5642475" y="1435075"/>
            <a:chExt cx="481975" cy="481825"/>
          </a:xfrm>
        </p:grpSpPr>
        <p:sp>
          <p:nvSpPr>
            <p:cNvPr id="5263" name="Google Shape;5263;p5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64" name="Google Shape;5264;p5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65" name="Google Shape;5265;p5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66" name="Google Shape;5266;p58"/>
          <p:cNvGrpSpPr/>
          <p:nvPr/>
        </p:nvGrpSpPr>
        <p:grpSpPr>
          <a:xfrm>
            <a:off x="4580702" y="3125886"/>
            <a:ext cx="343759" cy="339271"/>
            <a:chOff x="6232000" y="1435050"/>
            <a:chExt cx="488225" cy="481850"/>
          </a:xfrm>
        </p:grpSpPr>
        <p:sp>
          <p:nvSpPr>
            <p:cNvPr id="5267" name="Google Shape;5267;p5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68" name="Google Shape;5268;p5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69" name="Google Shape;5269;p5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70" name="Google Shape;5270;p5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71" name="Google Shape;5271;p5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72" name="Google Shape;5272;p58"/>
          <p:cNvGrpSpPr/>
          <p:nvPr/>
        </p:nvGrpSpPr>
        <p:grpSpPr>
          <a:xfrm>
            <a:off x="841438" y="3539545"/>
            <a:ext cx="299929" cy="337792"/>
            <a:chOff x="924450" y="2028975"/>
            <a:chExt cx="425975" cy="479750"/>
          </a:xfrm>
        </p:grpSpPr>
        <p:sp>
          <p:nvSpPr>
            <p:cNvPr id="5273" name="Google Shape;5273;p5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74" name="Google Shape;5274;p5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75" name="Google Shape;5275;p5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76" name="Google Shape;5276;p58"/>
          <p:cNvGrpSpPr/>
          <p:nvPr/>
        </p:nvGrpSpPr>
        <p:grpSpPr>
          <a:xfrm>
            <a:off x="1653934" y="3559347"/>
            <a:ext cx="339306" cy="298186"/>
            <a:chOff x="2085450" y="2057100"/>
            <a:chExt cx="481900" cy="423500"/>
          </a:xfrm>
        </p:grpSpPr>
        <p:sp>
          <p:nvSpPr>
            <p:cNvPr id="5277" name="Google Shape;5277;p5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78" name="Google Shape;5278;p5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79" name="Google Shape;5279;p5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80" name="Google Shape;5280;p58"/>
          <p:cNvGrpSpPr/>
          <p:nvPr/>
        </p:nvGrpSpPr>
        <p:grpSpPr>
          <a:xfrm>
            <a:off x="2081868" y="3582592"/>
            <a:ext cx="339306" cy="251698"/>
            <a:chOff x="2678275" y="2090100"/>
            <a:chExt cx="481900" cy="357475"/>
          </a:xfrm>
        </p:grpSpPr>
        <p:sp>
          <p:nvSpPr>
            <p:cNvPr id="5281" name="Google Shape;5281;p5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82" name="Google Shape;5282;p5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83" name="Google Shape;5283;p5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84" name="Google Shape;5284;p5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85" name="Google Shape;5285;p5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86" name="Google Shape;5286;p58"/>
          <p:cNvGrpSpPr/>
          <p:nvPr/>
        </p:nvGrpSpPr>
        <p:grpSpPr>
          <a:xfrm>
            <a:off x="2559072" y="3594790"/>
            <a:ext cx="219345" cy="227301"/>
            <a:chOff x="3357325" y="2093500"/>
            <a:chExt cx="311525" cy="322825"/>
          </a:xfrm>
        </p:grpSpPr>
        <p:sp>
          <p:nvSpPr>
            <p:cNvPr id="5287" name="Google Shape;5287;p5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88" name="Google Shape;5288;p5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89" name="Google Shape;5289;p5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290" name="Google Shape;5290;p58"/>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291" name="Google Shape;5291;p58"/>
          <p:cNvGrpSpPr/>
          <p:nvPr/>
        </p:nvGrpSpPr>
        <p:grpSpPr>
          <a:xfrm>
            <a:off x="3353262" y="3538814"/>
            <a:ext cx="292078" cy="339253"/>
            <a:chOff x="4492800" y="2027925"/>
            <a:chExt cx="414825" cy="481825"/>
          </a:xfrm>
        </p:grpSpPr>
        <p:sp>
          <p:nvSpPr>
            <p:cNvPr id="5292" name="Google Shape;5292;p5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93" name="Google Shape;5293;p5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294" name="Google Shape;5294;p58"/>
          <p:cNvGrpSpPr/>
          <p:nvPr/>
        </p:nvGrpSpPr>
        <p:grpSpPr>
          <a:xfrm>
            <a:off x="3752354" y="3538805"/>
            <a:ext cx="339200" cy="339271"/>
            <a:chOff x="5049725" y="2027900"/>
            <a:chExt cx="481750" cy="481850"/>
          </a:xfrm>
        </p:grpSpPr>
        <p:sp>
          <p:nvSpPr>
            <p:cNvPr id="5295" name="Google Shape;5295;p5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96" name="Google Shape;5296;p5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97" name="Google Shape;5297;p5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98" name="Google Shape;5298;p5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299" name="Google Shape;5299;p5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00" name="Google Shape;5300;p5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01" name="Google Shape;5301;p5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02" name="Google Shape;5302;p5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03" name="Google Shape;5303;p58"/>
          <p:cNvGrpSpPr/>
          <p:nvPr/>
        </p:nvGrpSpPr>
        <p:grpSpPr>
          <a:xfrm>
            <a:off x="4225950" y="3538893"/>
            <a:ext cx="219890" cy="339095"/>
            <a:chOff x="5726350" y="2028150"/>
            <a:chExt cx="312300" cy="481600"/>
          </a:xfrm>
        </p:grpSpPr>
        <p:sp>
          <p:nvSpPr>
            <p:cNvPr id="5304" name="Google Shape;5304;p5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05" name="Google Shape;5305;p5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06" name="Google Shape;5306;p5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07" name="Google Shape;5307;p58"/>
          <p:cNvGrpSpPr/>
          <p:nvPr/>
        </p:nvGrpSpPr>
        <p:grpSpPr>
          <a:xfrm>
            <a:off x="4586141" y="3542000"/>
            <a:ext cx="332881" cy="332881"/>
            <a:chOff x="6239925" y="2032450"/>
            <a:chExt cx="472775" cy="472775"/>
          </a:xfrm>
        </p:grpSpPr>
        <p:sp>
          <p:nvSpPr>
            <p:cNvPr id="5308" name="Google Shape;5308;p5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09" name="Google Shape;5309;p5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10" name="Google Shape;5310;p58"/>
          <p:cNvGrpSpPr/>
          <p:nvPr/>
        </p:nvGrpSpPr>
        <p:grpSpPr>
          <a:xfrm>
            <a:off x="5035233" y="2364092"/>
            <a:ext cx="334641" cy="185425"/>
            <a:chOff x="903075" y="2730000"/>
            <a:chExt cx="475275" cy="263350"/>
          </a:xfrm>
        </p:grpSpPr>
        <p:sp>
          <p:nvSpPr>
            <p:cNvPr id="5311" name="Google Shape;5311;p5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12" name="Google Shape;5312;p5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13" name="Google Shape;5313;p5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14" name="Google Shape;5314;p58"/>
          <p:cNvGrpSpPr/>
          <p:nvPr/>
        </p:nvGrpSpPr>
        <p:grpSpPr>
          <a:xfrm>
            <a:off x="1239624" y="3538814"/>
            <a:ext cx="339253" cy="339253"/>
            <a:chOff x="1492675" y="2027925"/>
            <a:chExt cx="481825" cy="481825"/>
          </a:xfrm>
        </p:grpSpPr>
        <p:sp>
          <p:nvSpPr>
            <p:cNvPr id="5315" name="Google Shape;5315;p5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16" name="Google Shape;5316;p5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17" name="Google Shape;5317;p5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18" name="Google Shape;5318;p5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19" name="Google Shape;5319;p5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20" name="Google Shape;5320;p58"/>
          <p:cNvGrpSpPr/>
          <p:nvPr/>
        </p:nvGrpSpPr>
        <p:grpSpPr>
          <a:xfrm>
            <a:off x="5466000" y="2287178"/>
            <a:ext cx="339253" cy="339253"/>
            <a:chOff x="1492675" y="2620775"/>
            <a:chExt cx="481825" cy="481825"/>
          </a:xfrm>
        </p:grpSpPr>
        <p:sp>
          <p:nvSpPr>
            <p:cNvPr id="5321" name="Google Shape;5321;p5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22" name="Google Shape;5322;p5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323" name="Google Shape;5323;p58"/>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324" name="Google Shape;5324;p58"/>
          <p:cNvGrpSpPr/>
          <p:nvPr/>
        </p:nvGrpSpPr>
        <p:grpSpPr>
          <a:xfrm>
            <a:off x="6289754" y="2303161"/>
            <a:ext cx="333585" cy="307287"/>
            <a:chOff x="2682350" y="2643425"/>
            <a:chExt cx="473775" cy="436425"/>
          </a:xfrm>
        </p:grpSpPr>
        <p:sp>
          <p:nvSpPr>
            <p:cNvPr id="5325" name="Google Shape;5325;p5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26" name="Google Shape;5326;p5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27" name="Google Shape;5327;p5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28" name="Google Shape;5328;p5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29" name="Google Shape;5329;p5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30" name="Google Shape;5330;p5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31" name="Google Shape;5331;p5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32" name="Google Shape;5332;p58"/>
          <p:cNvGrpSpPr/>
          <p:nvPr/>
        </p:nvGrpSpPr>
        <p:grpSpPr>
          <a:xfrm>
            <a:off x="6755243" y="2287178"/>
            <a:ext cx="238531" cy="339253"/>
            <a:chOff x="3342725" y="2620775"/>
            <a:chExt cx="338775" cy="481825"/>
          </a:xfrm>
        </p:grpSpPr>
        <p:sp>
          <p:nvSpPr>
            <p:cNvPr id="5333" name="Google Shape;5333;p5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34" name="Google Shape;5334;p5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35" name="Google Shape;5335;p5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36" name="Google Shape;5336;p58"/>
          <p:cNvGrpSpPr/>
          <p:nvPr/>
        </p:nvGrpSpPr>
        <p:grpSpPr>
          <a:xfrm>
            <a:off x="7148994" y="2287178"/>
            <a:ext cx="278296" cy="339253"/>
            <a:chOff x="3907325" y="2620775"/>
            <a:chExt cx="395250" cy="481825"/>
          </a:xfrm>
        </p:grpSpPr>
        <p:sp>
          <p:nvSpPr>
            <p:cNvPr id="5337" name="Google Shape;5337;p5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38" name="Google Shape;5338;p5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39" name="Google Shape;5339;p5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40" name="Google Shape;5340;p5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41" name="Google Shape;5341;p58"/>
          <p:cNvGrpSpPr/>
          <p:nvPr/>
        </p:nvGrpSpPr>
        <p:grpSpPr>
          <a:xfrm>
            <a:off x="7542181" y="2297783"/>
            <a:ext cx="339253" cy="318042"/>
            <a:chOff x="4456875" y="2635825"/>
            <a:chExt cx="481825" cy="451700"/>
          </a:xfrm>
        </p:grpSpPr>
        <p:sp>
          <p:nvSpPr>
            <p:cNvPr id="5342" name="Google Shape;5342;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43" name="Google Shape;5343;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44" name="Google Shape;5344;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45" name="Google Shape;5345;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46" name="Google Shape;5346;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47" name="Google Shape;5347;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48" name="Google Shape;5348;p58"/>
          <p:cNvGrpSpPr/>
          <p:nvPr/>
        </p:nvGrpSpPr>
        <p:grpSpPr>
          <a:xfrm>
            <a:off x="7967105" y="2297783"/>
            <a:ext cx="339253" cy="318042"/>
            <a:chOff x="5049725" y="2635825"/>
            <a:chExt cx="481825" cy="451700"/>
          </a:xfrm>
        </p:grpSpPr>
        <p:sp>
          <p:nvSpPr>
            <p:cNvPr id="5349" name="Google Shape;5349;p5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0" name="Google Shape;5350;p5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1" name="Google Shape;5351;p5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52" name="Google Shape;5352;p58"/>
          <p:cNvGrpSpPr/>
          <p:nvPr/>
        </p:nvGrpSpPr>
        <p:grpSpPr>
          <a:xfrm>
            <a:off x="2211475" y="3952243"/>
            <a:ext cx="338566" cy="338373"/>
            <a:chOff x="5643000" y="2621375"/>
            <a:chExt cx="480850" cy="480575"/>
          </a:xfrm>
        </p:grpSpPr>
        <p:sp>
          <p:nvSpPr>
            <p:cNvPr id="5353" name="Google Shape;5353;p5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4" name="Google Shape;5354;p5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5" name="Google Shape;5355;p5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6" name="Google Shape;5356;p5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7" name="Google Shape;5357;p5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8" name="Google Shape;5358;p5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59" name="Google Shape;5359;p5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60" name="Google Shape;5360;p58"/>
          <p:cNvGrpSpPr/>
          <p:nvPr/>
        </p:nvGrpSpPr>
        <p:grpSpPr>
          <a:xfrm>
            <a:off x="4032695" y="3951803"/>
            <a:ext cx="339359" cy="339253"/>
            <a:chOff x="6235250" y="2620775"/>
            <a:chExt cx="481975" cy="481825"/>
          </a:xfrm>
        </p:grpSpPr>
        <p:sp>
          <p:nvSpPr>
            <p:cNvPr id="5361" name="Google Shape;5361;p5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62" name="Google Shape;5362;p5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63" name="Google Shape;5363;p5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64" name="Google Shape;5364;p5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65" name="Google Shape;5365;p5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366" name="Google Shape;5366;p58"/>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367" name="Google Shape;5367;p58"/>
          <p:cNvGrpSpPr/>
          <p:nvPr/>
        </p:nvGrpSpPr>
        <p:grpSpPr>
          <a:xfrm>
            <a:off x="5465078" y="2711317"/>
            <a:ext cx="341101" cy="339253"/>
            <a:chOff x="1535000" y="3223325"/>
            <a:chExt cx="484450" cy="481825"/>
          </a:xfrm>
        </p:grpSpPr>
        <p:sp>
          <p:nvSpPr>
            <p:cNvPr id="5368" name="Google Shape;5368;p5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69" name="Google Shape;5369;p5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70" name="Google Shape;5370;p5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71" name="Google Shape;5371;p58"/>
          <p:cNvGrpSpPr/>
          <p:nvPr/>
        </p:nvGrpSpPr>
        <p:grpSpPr>
          <a:xfrm>
            <a:off x="5872645" y="2746618"/>
            <a:ext cx="339253" cy="268649"/>
            <a:chOff x="2085525" y="3263750"/>
            <a:chExt cx="481825" cy="381550"/>
          </a:xfrm>
        </p:grpSpPr>
        <p:sp>
          <p:nvSpPr>
            <p:cNvPr id="5372" name="Google Shape;5372;p5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73" name="Google Shape;5373;p5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374" name="Google Shape;5374;p58"/>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375" name="Google Shape;5375;p58"/>
          <p:cNvGrpSpPr/>
          <p:nvPr/>
        </p:nvGrpSpPr>
        <p:grpSpPr>
          <a:xfrm>
            <a:off x="6704407" y="2711308"/>
            <a:ext cx="340204" cy="339271"/>
            <a:chOff x="3270450" y="3213625"/>
            <a:chExt cx="483175" cy="481850"/>
          </a:xfrm>
        </p:grpSpPr>
        <p:sp>
          <p:nvSpPr>
            <p:cNvPr id="5376" name="Google Shape;5376;p5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77" name="Google Shape;5377;p5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78" name="Google Shape;5378;p58"/>
          <p:cNvGrpSpPr/>
          <p:nvPr/>
        </p:nvGrpSpPr>
        <p:grpSpPr>
          <a:xfrm>
            <a:off x="7203676" y="2711317"/>
            <a:ext cx="168931" cy="339253"/>
            <a:chOff x="3984950" y="3213600"/>
            <a:chExt cx="239925" cy="481825"/>
          </a:xfrm>
        </p:grpSpPr>
        <p:sp>
          <p:nvSpPr>
            <p:cNvPr id="5379" name="Google Shape;5379;p5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80" name="Google Shape;5380;p5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381" name="Google Shape;5381;p58"/>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82" name="Google Shape;5382;p58"/>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383" name="Google Shape;5383;p58"/>
          <p:cNvGrpSpPr/>
          <p:nvPr/>
        </p:nvGrpSpPr>
        <p:grpSpPr>
          <a:xfrm>
            <a:off x="1736111" y="3981487"/>
            <a:ext cx="355218" cy="279880"/>
            <a:chOff x="5629975" y="3255775"/>
            <a:chExt cx="504500" cy="397500"/>
          </a:xfrm>
        </p:grpSpPr>
        <p:sp>
          <p:nvSpPr>
            <p:cNvPr id="5384" name="Google Shape;5384;p5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85" name="Google Shape;5385;p5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86" name="Google Shape;5386;p5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87" name="Google Shape;5387;p5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88" name="Google Shape;5388;p5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89" name="Google Shape;5389;p58"/>
          <p:cNvGrpSpPr/>
          <p:nvPr/>
        </p:nvGrpSpPr>
        <p:grpSpPr>
          <a:xfrm>
            <a:off x="3572294" y="3981593"/>
            <a:ext cx="340256" cy="279669"/>
            <a:chOff x="6234950" y="3255925"/>
            <a:chExt cx="483250" cy="397200"/>
          </a:xfrm>
        </p:grpSpPr>
        <p:sp>
          <p:nvSpPr>
            <p:cNvPr id="5390" name="Google Shape;5390;p5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1" name="Google Shape;5391;p5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2" name="Google Shape;5392;p5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3" name="Google Shape;5393;p5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4" name="Google Shape;5394;p5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5" name="Google Shape;5395;p5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396" name="Google Shape;5396;p58"/>
          <p:cNvGrpSpPr/>
          <p:nvPr/>
        </p:nvGrpSpPr>
        <p:grpSpPr>
          <a:xfrm>
            <a:off x="5043532" y="3125970"/>
            <a:ext cx="318042" cy="339253"/>
            <a:chOff x="914900" y="3806450"/>
            <a:chExt cx="451700" cy="481825"/>
          </a:xfrm>
        </p:grpSpPr>
        <p:sp>
          <p:nvSpPr>
            <p:cNvPr id="5397" name="Google Shape;5397;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8" name="Google Shape;5398;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399" name="Google Shape;5399;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00" name="Google Shape;5400;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01" name="Google Shape;5401;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02" name="Google Shape;5402;p58"/>
          <p:cNvGrpSpPr/>
          <p:nvPr/>
        </p:nvGrpSpPr>
        <p:grpSpPr>
          <a:xfrm>
            <a:off x="5462454" y="3125785"/>
            <a:ext cx="346347" cy="339623"/>
            <a:chOff x="1490050" y="3805975"/>
            <a:chExt cx="491900" cy="482350"/>
          </a:xfrm>
        </p:grpSpPr>
        <p:sp>
          <p:nvSpPr>
            <p:cNvPr id="5403" name="Google Shape;5403;p5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04" name="Google Shape;5404;p5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05" name="Google Shape;5405;p5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06" name="Google Shape;5406;p5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07" name="Google Shape;5407;p58"/>
          <p:cNvGrpSpPr/>
          <p:nvPr/>
        </p:nvGrpSpPr>
        <p:grpSpPr>
          <a:xfrm>
            <a:off x="5886322" y="3125970"/>
            <a:ext cx="311899" cy="339253"/>
            <a:chOff x="2104275" y="3806450"/>
            <a:chExt cx="442975" cy="481825"/>
          </a:xfrm>
        </p:grpSpPr>
        <p:sp>
          <p:nvSpPr>
            <p:cNvPr id="5408" name="Google Shape;5408;p5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09" name="Google Shape;5409;p5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10" name="Google Shape;5410;p58"/>
          <p:cNvGrpSpPr/>
          <p:nvPr/>
        </p:nvGrpSpPr>
        <p:grpSpPr>
          <a:xfrm>
            <a:off x="6309839" y="3125970"/>
            <a:ext cx="293416" cy="339253"/>
            <a:chOff x="2710875" y="3806450"/>
            <a:chExt cx="416725" cy="481825"/>
          </a:xfrm>
        </p:grpSpPr>
        <p:sp>
          <p:nvSpPr>
            <p:cNvPr id="5411" name="Google Shape;5411;p5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12" name="Google Shape;5412;p5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13" name="Google Shape;5413;p58"/>
          <p:cNvGrpSpPr/>
          <p:nvPr/>
        </p:nvGrpSpPr>
        <p:grpSpPr>
          <a:xfrm>
            <a:off x="6704883" y="3166412"/>
            <a:ext cx="339253" cy="258369"/>
            <a:chOff x="3271200" y="3863875"/>
            <a:chExt cx="481825" cy="366950"/>
          </a:xfrm>
        </p:grpSpPr>
        <p:sp>
          <p:nvSpPr>
            <p:cNvPr id="5414" name="Google Shape;5414;p5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15" name="Google Shape;5415;p5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16" name="Google Shape;5416;p58"/>
          <p:cNvGrpSpPr/>
          <p:nvPr/>
        </p:nvGrpSpPr>
        <p:grpSpPr>
          <a:xfrm>
            <a:off x="7140377" y="3126199"/>
            <a:ext cx="295528" cy="338795"/>
            <a:chOff x="3895050" y="3806775"/>
            <a:chExt cx="419725" cy="481175"/>
          </a:xfrm>
        </p:grpSpPr>
        <p:sp>
          <p:nvSpPr>
            <p:cNvPr id="5417" name="Google Shape;5417;p5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18" name="Google Shape;5418;p5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19" name="Google Shape;5419;p58"/>
          <p:cNvGrpSpPr/>
          <p:nvPr/>
        </p:nvGrpSpPr>
        <p:grpSpPr>
          <a:xfrm>
            <a:off x="7543659" y="3125979"/>
            <a:ext cx="336296" cy="339235"/>
            <a:chOff x="4464775" y="3806475"/>
            <a:chExt cx="477625" cy="481800"/>
          </a:xfrm>
        </p:grpSpPr>
        <p:sp>
          <p:nvSpPr>
            <p:cNvPr id="5420" name="Google Shape;5420;p5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1" name="Google Shape;5421;p5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2" name="Google Shape;5422;p5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3" name="Google Shape;5423;p5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4" name="Google Shape;5424;p5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5" name="Google Shape;5425;p5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26" name="Google Shape;5426;p58"/>
          <p:cNvGrpSpPr/>
          <p:nvPr/>
        </p:nvGrpSpPr>
        <p:grpSpPr>
          <a:xfrm>
            <a:off x="7967105" y="3125970"/>
            <a:ext cx="339253" cy="339253"/>
            <a:chOff x="5049725" y="3806450"/>
            <a:chExt cx="481825" cy="481825"/>
          </a:xfrm>
        </p:grpSpPr>
        <p:sp>
          <p:nvSpPr>
            <p:cNvPr id="5427" name="Google Shape;5427;p5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8" name="Google Shape;5428;p5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29" name="Google Shape;5429;p5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30" name="Google Shape;5430;p58"/>
          <p:cNvGrpSpPr/>
          <p:nvPr/>
        </p:nvGrpSpPr>
        <p:grpSpPr>
          <a:xfrm>
            <a:off x="1276714" y="3951798"/>
            <a:ext cx="339253" cy="339253"/>
            <a:chOff x="5651375" y="3806450"/>
            <a:chExt cx="481825" cy="481825"/>
          </a:xfrm>
        </p:grpSpPr>
        <p:sp>
          <p:nvSpPr>
            <p:cNvPr id="5431" name="Google Shape;5431;p5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32" name="Google Shape;5432;p5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33" name="Google Shape;5433;p5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34" name="Google Shape;5434;p5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35" name="Google Shape;5435;p58"/>
          <p:cNvGrpSpPr/>
          <p:nvPr/>
        </p:nvGrpSpPr>
        <p:grpSpPr>
          <a:xfrm>
            <a:off x="3153646" y="3953787"/>
            <a:ext cx="298503" cy="335275"/>
            <a:chOff x="6264300" y="3809300"/>
            <a:chExt cx="423950" cy="476175"/>
          </a:xfrm>
        </p:grpSpPr>
        <p:sp>
          <p:nvSpPr>
            <p:cNvPr id="5436" name="Google Shape;5436;p5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37" name="Google Shape;5437;p5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38" name="Google Shape;5438;p5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39" name="Google Shape;5439;p58"/>
          <p:cNvGrpSpPr/>
          <p:nvPr/>
        </p:nvGrpSpPr>
        <p:grpSpPr>
          <a:xfrm>
            <a:off x="5032267" y="3538881"/>
            <a:ext cx="340573" cy="339271"/>
            <a:chOff x="898875" y="4399275"/>
            <a:chExt cx="483700" cy="481850"/>
          </a:xfrm>
        </p:grpSpPr>
        <p:sp>
          <p:nvSpPr>
            <p:cNvPr id="5440" name="Google Shape;5440;p5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1" name="Google Shape;5441;p5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2" name="Google Shape;5442;p5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3" name="Google Shape;5443;p5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4" name="Google Shape;5444;p5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5" name="Google Shape;5445;p5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6" name="Google Shape;5446;p5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47" name="Google Shape;5447;p5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48" name="Google Shape;5448;p58"/>
          <p:cNvGrpSpPr/>
          <p:nvPr/>
        </p:nvGrpSpPr>
        <p:grpSpPr>
          <a:xfrm>
            <a:off x="5466000" y="3554133"/>
            <a:ext cx="339253" cy="308765"/>
            <a:chOff x="1492675" y="4420975"/>
            <a:chExt cx="481825" cy="438525"/>
          </a:xfrm>
        </p:grpSpPr>
        <p:sp>
          <p:nvSpPr>
            <p:cNvPr id="5449" name="Google Shape;5449;p5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0" name="Google Shape;5450;p5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1" name="Google Shape;5451;p5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2" name="Google Shape;5452;p5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3" name="Google Shape;5453;p5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54" name="Google Shape;5454;p58"/>
          <p:cNvGrpSpPr/>
          <p:nvPr/>
        </p:nvGrpSpPr>
        <p:grpSpPr>
          <a:xfrm>
            <a:off x="5870982" y="3539558"/>
            <a:ext cx="342580" cy="337915"/>
            <a:chOff x="2084100" y="4400250"/>
            <a:chExt cx="486550" cy="479925"/>
          </a:xfrm>
        </p:grpSpPr>
        <p:sp>
          <p:nvSpPr>
            <p:cNvPr id="5455" name="Google Shape;5455;p5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6" name="Google Shape;5456;p5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7" name="Google Shape;5457;p5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8" name="Google Shape;5458;p5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59" name="Google Shape;5459;p5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0" name="Google Shape;5460;p5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61" name="Google Shape;5461;p58"/>
          <p:cNvGrpSpPr/>
          <p:nvPr/>
        </p:nvGrpSpPr>
        <p:grpSpPr>
          <a:xfrm>
            <a:off x="6307462" y="3538907"/>
            <a:ext cx="298169" cy="339218"/>
            <a:chOff x="2707950" y="4399325"/>
            <a:chExt cx="423475" cy="481775"/>
          </a:xfrm>
        </p:grpSpPr>
        <p:sp>
          <p:nvSpPr>
            <p:cNvPr id="5462" name="Google Shape;5462;p5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3" name="Google Shape;5463;p5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4" name="Google Shape;5464;p5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5" name="Google Shape;5465;p5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6" name="Google Shape;5466;p5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7" name="Google Shape;5467;p5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8" name="Google Shape;5468;p5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69" name="Google Shape;5469;p5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0" name="Google Shape;5470;p5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1" name="Google Shape;5471;p5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2" name="Google Shape;5472;p5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3" name="Google Shape;5473;p5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74" name="Google Shape;5474;p58"/>
          <p:cNvGrpSpPr/>
          <p:nvPr/>
        </p:nvGrpSpPr>
        <p:grpSpPr>
          <a:xfrm>
            <a:off x="6736981" y="3538881"/>
            <a:ext cx="275057" cy="339271"/>
            <a:chOff x="3330525" y="4399275"/>
            <a:chExt cx="390650" cy="481850"/>
          </a:xfrm>
        </p:grpSpPr>
        <p:sp>
          <p:nvSpPr>
            <p:cNvPr id="5475" name="Google Shape;5475;p5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6" name="Google Shape;5476;p5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7" name="Google Shape;5477;p5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8" name="Google Shape;5478;p5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79" name="Google Shape;5479;p5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80" name="Google Shape;5480;p5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81" name="Google Shape;5481;p5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82" name="Google Shape;5482;p58"/>
          <p:cNvGrpSpPr/>
          <p:nvPr/>
        </p:nvGrpSpPr>
        <p:grpSpPr>
          <a:xfrm>
            <a:off x="7161510" y="3538890"/>
            <a:ext cx="253265" cy="339253"/>
            <a:chOff x="3938800" y="4399275"/>
            <a:chExt cx="359700" cy="481825"/>
          </a:xfrm>
        </p:grpSpPr>
        <p:sp>
          <p:nvSpPr>
            <p:cNvPr id="5483" name="Google Shape;5483;p5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84" name="Google Shape;5484;p5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85" name="Google Shape;5485;p5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86" name="Google Shape;5486;p5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87" name="Google Shape;5487;p5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88" name="Google Shape;5488;p58"/>
          <p:cNvGrpSpPr/>
          <p:nvPr/>
        </p:nvGrpSpPr>
        <p:grpSpPr>
          <a:xfrm>
            <a:off x="7632288" y="3538890"/>
            <a:ext cx="159039" cy="339253"/>
            <a:chOff x="4584850" y="4399275"/>
            <a:chExt cx="225875" cy="481825"/>
          </a:xfrm>
        </p:grpSpPr>
        <p:sp>
          <p:nvSpPr>
            <p:cNvPr id="5489" name="Google Shape;5489;p5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90" name="Google Shape;5490;p5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491" name="Google Shape;5491;p58"/>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nvGrpSpPr>
          <p:cNvPr id="5492" name="Google Shape;5492;p58"/>
          <p:cNvGrpSpPr/>
          <p:nvPr/>
        </p:nvGrpSpPr>
        <p:grpSpPr>
          <a:xfrm>
            <a:off x="817316" y="3951795"/>
            <a:ext cx="339253" cy="339253"/>
            <a:chOff x="5642550" y="4399275"/>
            <a:chExt cx="481825" cy="481825"/>
          </a:xfrm>
        </p:grpSpPr>
        <p:sp>
          <p:nvSpPr>
            <p:cNvPr id="5493" name="Google Shape;5493;p5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94" name="Google Shape;5494;p5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95" name="Google Shape;5495;p58"/>
          <p:cNvGrpSpPr/>
          <p:nvPr/>
        </p:nvGrpSpPr>
        <p:grpSpPr>
          <a:xfrm>
            <a:off x="2670186" y="3963703"/>
            <a:ext cx="363316" cy="315437"/>
            <a:chOff x="6218300" y="4416175"/>
            <a:chExt cx="516000" cy="448000"/>
          </a:xfrm>
        </p:grpSpPr>
        <p:sp>
          <p:nvSpPr>
            <p:cNvPr id="5496" name="Google Shape;5496;p5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97" name="Google Shape;5497;p5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498" name="Google Shape;5498;p5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499" name="Google Shape;5499;p58"/>
          <p:cNvGrpSpPr/>
          <p:nvPr/>
        </p:nvGrpSpPr>
        <p:grpSpPr>
          <a:xfrm>
            <a:off x="5870391" y="3951792"/>
            <a:ext cx="339253" cy="339253"/>
            <a:chOff x="899850" y="4992125"/>
            <a:chExt cx="481825" cy="481825"/>
          </a:xfrm>
        </p:grpSpPr>
        <p:sp>
          <p:nvSpPr>
            <p:cNvPr id="5500" name="Google Shape;5500;p5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01" name="Google Shape;5501;p5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02" name="Google Shape;5502;p5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503" name="Google Shape;5503;p58"/>
          <p:cNvGrpSpPr/>
          <p:nvPr/>
        </p:nvGrpSpPr>
        <p:grpSpPr>
          <a:xfrm>
            <a:off x="5410993" y="3951792"/>
            <a:ext cx="339253" cy="339253"/>
            <a:chOff x="1492675" y="4992125"/>
            <a:chExt cx="481825" cy="481825"/>
          </a:xfrm>
        </p:grpSpPr>
        <p:sp>
          <p:nvSpPr>
            <p:cNvPr id="5504" name="Google Shape;5504;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05" name="Google Shape;5505;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506" name="Google Shape;5506;p58"/>
          <p:cNvGrpSpPr/>
          <p:nvPr/>
        </p:nvGrpSpPr>
        <p:grpSpPr>
          <a:xfrm>
            <a:off x="4951595" y="3951792"/>
            <a:ext cx="339253" cy="339253"/>
            <a:chOff x="2085525" y="4992125"/>
            <a:chExt cx="481825" cy="481825"/>
          </a:xfrm>
        </p:grpSpPr>
        <p:sp>
          <p:nvSpPr>
            <p:cNvPr id="5507" name="Google Shape;5507;p5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08" name="Google Shape;5508;p5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509" name="Google Shape;5509;p58"/>
          <p:cNvGrpSpPr/>
          <p:nvPr/>
        </p:nvGrpSpPr>
        <p:grpSpPr>
          <a:xfrm>
            <a:off x="6789344" y="3951792"/>
            <a:ext cx="339253" cy="339253"/>
            <a:chOff x="2678350" y="4992125"/>
            <a:chExt cx="481825" cy="481825"/>
          </a:xfrm>
        </p:grpSpPr>
        <p:sp>
          <p:nvSpPr>
            <p:cNvPr id="5510" name="Google Shape;5510;p5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11" name="Google Shape;5511;p5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12" name="Google Shape;5512;p5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513" name="Google Shape;5513;p58"/>
          <p:cNvGrpSpPr/>
          <p:nvPr/>
        </p:nvGrpSpPr>
        <p:grpSpPr>
          <a:xfrm>
            <a:off x="4492198" y="3951792"/>
            <a:ext cx="339253" cy="339253"/>
            <a:chOff x="3271200" y="4992125"/>
            <a:chExt cx="481825" cy="481825"/>
          </a:xfrm>
        </p:grpSpPr>
        <p:sp>
          <p:nvSpPr>
            <p:cNvPr id="5514" name="Google Shape;5514;p5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15" name="Google Shape;5515;p5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16" name="Google Shape;5516;p5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5517" name="Google Shape;5517;p58"/>
          <p:cNvGrpSpPr/>
          <p:nvPr/>
        </p:nvGrpSpPr>
        <p:grpSpPr>
          <a:xfrm>
            <a:off x="6329788" y="3952813"/>
            <a:ext cx="339411" cy="337211"/>
            <a:chOff x="5049575" y="4993600"/>
            <a:chExt cx="482050" cy="478925"/>
          </a:xfrm>
        </p:grpSpPr>
        <p:sp>
          <p:nvSpPr>
            <p:cNvPr id="5518" name="Google Shape;5518;p5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19" name="Google Shape;5519;p5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20" name="Google Shape;5520;p5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5521" name="Google Shape;5521;p5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
        <p:nvSpPr>
          <p:cNvPr id="5522" name="Google Shape;5522;p58"/>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a:solidFill>
                  <a:schemeClr val="lt1"/>
                </a:solidFill>
              </a:rPr>
              <a:t>You can </a:t>
            </a:r>
            <a:r>
              <a:rPr lang="en-US" sz="1100" b="1" dirty="0">
                <a:solidFill>
                  <a:schemeClr val="dk2"/>
                </a:solidFill>
              </a:rPr>
              <a:t>resize </a:t>
            </a:r>
            <a:r>
              <a:rPr lang="en-US" sz="1100" dirty="0">
                <a:solidFill>
                  <a:schemeClr val="lt1"/>
                </a:solidFill>
              </a:rPr>
              <a:t>these icons without losing quality.</a:t>
            </a:r>
          </a:p>
          <a:p>
            <a:pPr marL="0" lvl="0" indent="0" algn="ctr" rtl="0">
              <a:lnSpc>
                <a:spcPct val="100000"/>
              </a:lnSpc>
              <a:spcBef>
                <a:spcPts val="0"/>
              </a:spcBef>
              <a:spcAft>
                <a:spcPts val="0"/>
              </a:spcAft>
              <a:buNone/>
            </a:pPr>
            <a:r>
              <a:rPr lang="en-US" sz="1100" dirty="0">
                <a:solidFill>
                  <a:schemeClr val="lt1"/>
                </a:solidFill>
              </a:rPr>
              <a:t>You can </a:t>
            </a:r>
            <a:r>
              <a:rPr lang="en-US" sz="1100" b="1" dirty="0">
                <a:solidFill>
                  <a:schemeClr val="dk2"/>
                </a:solidFill>
              </a:rPr>
              <a:t>change the stroke and fill color</a:t>
            </a:r>
            <a:r>
              <a:rPr lang="en-US" sz="1100" dirty="0">
                <a:solidFill>
                  <a:schemeClr val="lt1"/>
                </a:solidFill>
              </a:rPr>
              <a:t>; just select the icon and click on the </a:t>
            </a:r>
            <a:r>
              <a:rPr lang="en-US" sz="1100" b="1" dirty="0">
                <a:solidFill>
                  <a:schemeClr val="dk2"/>
                </a:solidFill>
              </a:rPr>
              <a:t>paint bucket/pen</a:t>
            </a:r>
            <a:r>
              <a:rPr lang="en-US" sz="1100" dirty="0">
                <a:solidFill>
                  <a:schemeClr val="lt1"/>
                </a:solidFill>
              </a:rPr>
              <a:t>.</a:t>
            </a:r>
          </a:p>
          <a:p>
            <a:pPr marL="0" lvl="0" indent="0" algn="ctr" rtl="0">
              <a:lnSpc>
                <a:spcPct val="100000"/>
              </a:lnSpc>
              <a:spcBef>
                <a:spcPts val="0"/>
              </a:spcBef>
              <a:spcAft>
                <a:spcPts val="0"/>
              </a:spcAft>
              <a:buNone/>
            </a:pPr>
            <a:r>
              <a:rPr lang="en-US" sz="1100" dirty="0">
                <a:solidFill>
                  <a:schemeClr val="lt1"/>
                </a:solidFill>
              </a:rPr>
              <a:t>In Google Slides, you can also use </a:t>
            </a:r>
            <a:r>
              <a:rPr lang="en-US" sz="1100" b="1" dirty="0">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US" sz="1100" dirty="0">
                <a:solidFill>
                  <a:schemeClr val="lt1"/>
                </a:solidFill>
              </a:rPr>
              <a:t>, allowing you to customize and add even more icons.</a:t>
            </a:r>
          </a:p>
        </p:txBody>
      </p:sp>
      <p:sp>
        <p:nvSpPr>
          <p:cNvPr id="5523" name="Google Shape;5523;p5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...and our sets of editable icons</a:t>
            </a:r>
          </a:p>
        </p:txBody>
      </p:sp>
      <p:grpSp>
        <p:nvGrpSpPr>
          <p:cNvPr id="5524" name="Google Shape;5524;p58"/>
          <p:cNvGrpSpPr/>
          <p:nvPr/>
        </p:nvGrpSpPr>
        <p:grpSpPr>
          <a:xfrm>
            <a:off x="7248742" y="3975375"/>
            <a:ext cx="195300" cy="343772"/>
            <a:chOff x="3999225" y="4364775"/>
            <a:chExt cx="195300" cy="343772"/>
          </a:xfrm>
        </p:grpSpPr>
        <p:grpSp>
          <p:nvGrpSpPr>
            <p:cNvPr id="5525" name="Google Shape;5525;p58"/>
            <p:cNvGrpSpPr/>
            <p:nvPr/>
          </p:nvGrpSpPr>
          <p:grpSpPr>
            <a:xfrm>
              <a:off x="4048568" y="4562577"/>
              <a:ext cx="97317" cy="145970"/>
              <a:chOff x="1529575" y="2222650"/>
              <a:chExt cx="203125" cy="304675"/>
            </a:xfrm>
          </p:grpSpPr>
          <p:sp>
            <p:nvSpPr>
              <p:cNvPr id="5526" name="Google Shape;5526;p58"/>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27" name="Google Shape;5527;p58"/>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28" name="Google Shape;5528;p58"/>
            <p:cNvGrpSpPr/>
            <p:nvPr/>
          </p:nvGrpSpPr>
          <p:grpSpPr>
            <a:xfrm>
              <a:off x="3999225" y="4364775"/>
              <a:ext cx="195300" cy="195300"/>
              <a:chOff x="3999225" y="4364775"/>
              <a:chExt cx="195300" cy="195300"/>
            </a:xfrm>
          </p:grpSpPr>
          <p:sp>
            <p:nvSpPr>
              <p:cNvPr id="5529" name="Google Shape;5529;p58"/>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30" name="Google Shape;5530;p58"/>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5531" name="Google Shape;5531;p58"/>
          <p:cNvGrpSpPr/>
          <p:nvPr/>
        </p:nvGrpSpPr>
        <p:grpSpPr>
          <a:xfrm>
            <a:off x="7564186" y="3991627"/>
            <a:ext cx="277088" cy="259611"/>
            <a:chOff x="4335888" y="4398114"/>
            <a:chExt cx="277088" cy="259611"/>
          </a:xfrm>
        </p:grpSpPr>
        <p:grpSp>
          <p:nvGrpSpPr>
            <p:cNvPr id="5532" name="Google Shape;5532;p58"/>
            <p:cNvGrpSpPr/>
            <p:nvPr/>
          </p:nvGrpSpPr>
          <p:grpSpPr>
            <a:xfrm>
              <a:off x="4335888" y="4462425"/>
              <a:ext cx="195300" cy="195300"/>
              <a:chOff x="4335888" y="4462425"/>
              <a:chExt cx="195300" cy="195300"/>
            </a:xfrm>
          </p:grpSpPr>
          <p:sp>
            <p:nvSpPr>
              <p:cNvPr id="5533" name="Google Shape;5533;p5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34" name="Google Shape;5534;p5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35" name="Google Shape;5535;p58"/>
            <p:cNvGrpSpPr/>
            <p:nvPr/>
          </p:nvGrpSpPr>
          <p:grpSpPr>
            <a:xfrm>
              <a:off x="4509813" y="4398114"/>
              <a:ext cx="103162" cy="103198"/>
              <a:chOff x="2277975" y="2021700"/>
              <a:chExt cx="215325" cy="215400"/>
            </a:xfrm>
          </p:grpSpPr>
          <p:sp>
            <p:nvSpPr>
              <p:cNvPr id="5536" name="Google Shape;5536;p58"/>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37" name="Google Shape;5537;p58"/>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grpSp>
        <p:nvGrpSpPr>
          <p:cNvPr id="5538" name="Google Shape;5538;p58"/>
          <p:cNvGrpSpPr/>
          <p:nvPr/>
        </p:nvGrpSpPr>
        <p:grpSpPr>
          <a:xfrm>
            <a:off x="7961419" y="4049613"/>
            <a:ext cx="392275" cy="195300"/>
            <a:chOff x="4752588" y="4440200"/>
            <a:chExt cx="392275" cy="195300"/>
          </a:xfrm>
        </p:grpSpPr>
        <p:grpSp>
          <p:nvGrpSpPr>
            <p:cNvPr id="5539" name="Google Shape;5539;p58"/>
            <p:cNvGrpSpPr/>
            <p:nvPr/>
          </p:nvGrpSpPr>
          <p:grpSpPr>
            <a:xfrm>
              <a:off x="4950384" y="4469728"/>
              <a:ext cx="194479" cy="136244"/>
              <a:chOff x="3163375" y="2175125"/>
              <a:chExt cx="405925" cy="284375"/>
            </a:xfrm>
          </p:grpSpPr>
          <p:sp>
            <p:nvSpPr>
              <p:cNvPr id="5540" name="Google Shape;5540;p58"/>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41" name="Google Shape;5541;p58"/>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42" name="Google Shape;5542;p58"/>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43" name="Google Shape;5543;p58"/>
            <p:cNvGrpSpPr/>
            <p:nvPr/>
          </p:nvGrpSpPr>
          <p:grpSpPr>
            <a:xfrm>
              <a:off x="4752588" y="4440200"/>
              <a:ext cx="195300" cy="195300"/>
              <a:chOff x="4335888" y="4462425"/>
              <a:chExt cx="195300" cy="195300"/>
            </a:xfrm>
          </p:grpSpPr>
          <p:sp>
            <p:nvSpPr>
              <p:cNvPr id="5544" name="Google Shape;5544;p5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45" name="Google Shape;5545;p5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49"/>
        <p:cNvGrpSpPr/>
        <p:nvPr/>
      </p:nvGrpSpPr>
      <p:grpSpPr>
        <a:xfrm>
          <a:off x="0" y="0"/>
          <a:ext cx="0" cy="0"/>
          <a:chOff x="0" y="0"/>
          <a:chExt cx="0" cy="0"/>
        </a:xfrm>
      </p:grpSpPr>
      <p:grpSp>
        <p:nvGrpSpPr>
          <p:cNvPr id="5550" name="Google Shape;5550;p59"/>
          <p:cNvGrpSpPr/>
          <p:nvPr/>
        </p:nvGrpSpPr>
        <p:grpSpPr>
          <a:xfrm>
            <a:off x="856199" y="1311179"/>
            <a:ext cx="322099" cy="370529"/>
            <a:chOff x="-42971725" y="3217825"/>
            <a:chExt cx="275675" cy="317125"/>
          </a:xfrm>
        </p:grpSpPr>
        <p:sp>
          <p:nvSpPr>
            <p:cNvPr id="5551" name="Google Shape;5551;p5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52" name="Google Shape;5552;p5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53" name="Google Shape;5553;p5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54" name="Google Shape;5554;p59"/>
          <p:cNvGrpSpPr/>
          <p:nvPr/>
        </p:nvGrpSpPr>
        <p:grpSpPr>
          <a:xfrm>
            <a:off x="828113" y="1779835"/>
            <a:ext cx="378270" cy="337551"/>
            <a:chOff x="-42996150" y="3612600"/>
            <a:chExt cx="323750" cy="288900"/>
          </a:xfrm>
        </p:grpSpPr>
        <p:sp>
          <p:nvSpPr>
            <p:cNvPr id="5555" name="Google Shape;5555;p5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56" name="Google Shape;5556;p5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57" name="Google Shape;5557;p5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58" name="Google Shape;5558;p59"/>
          <p:cNvGrpSpPr/>
          <p:nvPr/>
        </p:nvGrpSpPr>
        <p:grpSpPr>
          <a:xfrm>
            <a:off x="830874" y="2189205"/>
            <a:ext cx="372749" cy="370909"/>
            <a:chOff x="-42994575" y="3950300"/>
            <a:chExt cx="319025" cy="317450"/>
          </a:xfrm>
        </p:grpSpPr>
        <p:sp>
          <p:nvSpPr>
            <p:cNvPr id="5559" name="Google Shape;5559;p5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60" name="Google Shape;5560;p5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61" name="Google Shape;5561;p5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62" name="Google Shape;5562;p59"/>
          <p:cNvGrpSpPr/>
          <p:nvPr/>
        </p:nvGrpSpPr>
        <p:grpSpPr>
          <a:xfrm>
            <a:off x="2984269" y="1336037"/>
            <a:ext cx="371785" cy="370879"/>
            <a:chOff x="-41111350" y="3239100"/>
            <a:chExt cx="318200" cy="317425"/>
          </a:xfrm>
        </p:grpSpPr>
        <p:sp>
          <p:nvSpPr>
            <p:cNvPr id="5563" name="Google Shape;5563;p5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64" name="Google Shape;5564;p5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65" name="Google Shape;5565;p5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66" name="Google Shape;5566;p5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67" name="Google Shape;5567;p59"/>
          <p:cNvGrpSpPr/>
          <p:nvPr/>
        </p:nvGrpSpPr>
        <p:grpSpPr>
          <a:xfrm>
            <a:off x="2980588" y="1771568"/>
            <a:ext cx="379146" cy="370967"/>
            <a:chOff x="-41117650" y="3605525"/>
            <a:chExt cx="324500" cy="317500"/>
          </a:xfrm>
        </p:grpSpPr>
        <p:sp>
          <p:nvSpPr>
            <p:cNvPr id="5568" name="Google Shape;5568;p5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69" name="Google Shape;5569;p5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70" name="Google Shape;5570;p5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571" name="Google Shape;5571;p59"/>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572" name="Google Shape;5572;p59"/>
          <p:cNvGrpSpPr/>
          <p:nvPr/>
        </p:nvGrpSpPr>
        <p:grpSpPr>
          <a:xfrm>
            <a:off x="1806843" y="2663092"/>
            <a:ext cx="216271" cy="371814"/>
            <a:chOff x="-39205300" y="3220175"/>
            <a:chExt cx="185100" cy="318225"/>
          </a:xfrm>
        </p:grpSpPr>
        <p:sp>
          <p:nvSpPr>
            <p:cNvPr id="5573" name="Google Shape;5573;p5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74" name="Google Shape;5574;p5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75" name="Google Shape;5575;p59"/>
          <p:cNvGrpSpPr/>
          <p:nvPr/>
        </p:nvGrpSpPr>
        <p:grpSpPr>
          <a:xfrm>
            <a:off x="1772370" y="3123163"/>
            <a:ext cx="300016" cy="369273"/>
            <a:chOff x="-39248625" y="3588600"/>
            <a:chExt cx="256775" cy="316050"/>
          </a:xfrm>
        </p:grpSpPr>
        <p:sp>
          <p:nvSpPr>
            <p:cNvPr id="5576" name="Google Shape;5576;p5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77" name="Google Shape;5577;p5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578" name="Google Shape;5578;p59"/>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79" name="Google Shape;5579;p59"/>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580" name="Google Shape;5580;p59"/>
          <p:cNvGrpSpPr/>
          <p:nvPr/>
        </p:nvGrpSpPr>
        <p:grpSpPr>
          <a:xfrm>
            <a:off x="1223084" y="1311179"/>
            <a:ext cx="429504" cy="370879"/>
            <a:chOff x="-42651700" y="3217825"/>
            <a:chExt cx="367600" cy="317425"/>
          </a:xfrm>
        </p:grpSpPr>
        <p:sp>
          <p:nvSpPr>
            <p:cNvPr id="5581" name="Google Shape;5581;p5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82" name="Google Shape;5582;p5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83" name="Google Shape;5583;p5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84" name="Google Shape;5584;p5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85" name="Google Shape;5585;p59"/>
          <p:cNvGrpSpPr/>
          <p:nvPr/>
        </p:nvGrpSpPr>
        <p:grpSpPr>
          <a:xfrm>
            <a:off x="1258516" y="1750829"/>
            <a:ext cx="358640" cy="363226"/>
            <a:chOff x="-42617300" y="3587775"/>
            <a:chExt cx="306950" cy="310875"/>
          </a:xfrm>
        </p:grpSpPr>
        <p:sp>
          <p:nvSpPr>
            <p:cNvPr id="5586" name="Google Shape;5586;p5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87" name="Google Shape;5587;p5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588" name="Google Shape;5588;p59"/>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589" name="Google Shape;5589;p59"/>
          <p:cNvGrpSpPr/>
          <p:nvPr/>
        </p:nvGrpSpPr>
        <p:grpSpPr>
          <a:xfrm>
            <a:off x="3430343" y="1335569"/>
            <a:ext cx="376926" cy="370324"/>
            <a:chOff x="-40748275" y="3238700"/>
            <a:chExt cx="322600" cy="316950"/>
          </a:xfrm>
        </p:grpSpPr>
        <p:sp>
          <p:nvSpPr>
            <p:cNvPr id="5590" name="Google Shape;5590;p5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1" name="Google Shape;5591;p5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2" name="Google Shape;5592;p5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3" name="Google Shape;5593;p5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4" name="Google Shape;5594;p5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5" name="Google Shape;5595;p5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596" name="Google Shape;5596;p59"/>
          <p:cNvGrpSpPr/>
          <p:nvPr/>
        </p:nvGrpSpPr>
        <p:grpSpPr>
          <a:xfrm>
            <a:off x="3432899" y="1803553"/>
            <a:ext cx="371814" cy="338690"/>
            <a:chOff x="-40745125" y="3632900"/>
            <a:chExt cx="318225" cy="289875"/>
          </a:xfrm>
        </p:grpSpPr>
        <p:sp>
          <p:nvSpPr>
            <p:cNvPr id="5597" name="Google Shape;5597;p5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8" name="Google Shape;5598;p5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599" name="Google Shape;5599;p5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00" name="Google Shape;5600;p5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01" name="Google Shape;5601;p5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02" name="Google Shape;5602;p5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03" name="Google Shape;5603;p5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04" name="Google Shape;5604;p59"/>
          <p:cNvGrpSpPr/>
          <p:nvPr/>
        </p:nvGrpSpPr>
        <p:grpSpPr>
          <a:xfrm>
            <a:off x="3437047" y="2214764"/>
            <a:ext cx="363518" cy="370178"/>
            <a:chOff x="-40742750" y="3972175"/>
            <a:chExt cx="311125" cy="316825"/>
          </a:xfrm>
        </p:grpSpPr>
        <p:sp>
          <p:nvSpPr>
            <p:cNvPr id="5605" name="Google Shape;5605;p5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06" name="Google Shape;5606;p5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07" name="Google Shape;5607;p59"/>
          <p:cNvGrpSpPr/>
          <p:nvPr/>
        </p:nvGrpSpPr>
        <p:grpSpPr>
          <a:xfrm>
            <a:off x="2219708" y="2664932"/>
            <a:ext cx="266892" cy="369974"/>
            <a:chOff x="-38860325" y="3221750"/>
            <a:chExt cx="228425" cy="316650"/>
          </a:xfrm>
        </p:grpSpPr>
        <p:sp>
          <p:nvSpPr>
            <p:cNvPr id="5608" name="Google Shape;5608;p5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09" name="Google Shape;5609;p5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10" name="Google Shape;5610;p5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11" name="Google Shape;5611;p5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12" name="Google Shape;5612;p59"/>
          <p:cNvGrpSpPr/>
          <p:nvPr/>
        </p:nvGrpSpPr>
        <p:grpSpPr>
          <a:xfrm>
            <a:off x="2170515" y="3126989"/>
            <a:ext cx="380081" cy="367111"/>
            <a:chOff x="-38905225" y="3591875"/>
            <a:chExt cx="325300" cy="314200"/>
          </a:xfrm>
        </p:grpSpPr>
        <p:sp>
          <p:nvSpPr>
            <p:cNvPr id="5613" name="Google Shape;5613;p5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14" name="Google Shape;5614;p5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15" name="Google Shape;5615;p5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616" name="Google Shape;5616;p59"/>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617" name="Google Shape;5617;p59"/>
          <p:cNvGrpSpPr/>
          <p:nvPr/>
        </p:nvGrpSpPr>
        <p:grpSpPr>
          <a:xfrm>
            <a:off x="3977265" y="3112069"/>
            <a:ext cx="290815" cy="369740"/>
            <a:chOff x="-37370925" y="3579105"/>
            <a:chExt cx="248900" cy="316450"/>
          </a:xfrm>
        </p:grpSpPr>
        <p:sp>
          <p:nvSpPr>
            <p:cNvPr id="5618" name="Google Shape;5618;p5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19" name="Google Shape;5619;p5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620" name="Google Shape;5620;p59"/>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21" name="Google Shape;5621;p59"/>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622" name="Google Shape;5622;p59"/>
          <p:cNvGrpSpPr/>
          <p:nvPr/>
        </p:nvGrpSpPr>
        <p:grpSpPr>
          <a:xfrm>
            <a:off x="1670640" y="2190140"/>
            <a:ext cx="371814" cy="369974"/>
            <a:chOff x="-42259725" y="3951100"/>
            <a:chExt cx="318225" cy="316650"/>
          </a:xfrm>
        </p:grpSpPr>
        <p:sp>
          <p:nvSpPr>
            <p:cNvPr id="5623" name="Google Shape;5623;p5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24" name="Google Shape;5624;p5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25" name="Google Shape;5625;p59"/>
          <p:cNvGrpSpPr/>
          <p:nvPr/>
        </p:nvGrpSpPr>
        <p:grpSpPr>
          <a:xfrm>
            <a:off x="3869002" y="1369161"/>
            <a:ext cx="370879" cy="337755"/>
            <a:chOff x="-40378075" y="3267450"/>
            <a:chExt cx="317425" cy="289075"/>
          </a:xfrm>
        </p:grpSpPr>
        <p:sp>
          <p:nvSpPr>
            <p:cNvPr id="5626" name="Google Shape;5626;p5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27" name="Google Shape;5627;p5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28" name="Google Shape;5628;p5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29" name="Google Shape;5629;p5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30" name="Google Shape;5630;p59"/>
          <p:cNvGrpSpPr/>
          <p:nvPr/>
        </p:nvGrpSpPr>
        <p:grpSpPr>
          <a:xfrm>
            <a:off x="3872668" y="1770429"/>
            <a:ext cx="363548" cy="369974"/>
            <a:chOff x="-40372575" y="3604550"/>
            <a:chExt cx="311150" cy="316650"/>
          </a:xfrm>
        </p:grpSpPr>
        <p:sp>
          <p:nvSpPr>
            <p:cNvPr id="5631" name="Google Shape;5631;p5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32" name="Google Shape;5632;p5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33" name="Google Shape;5633;p5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634" name="Google Shape;5634;p59"/>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635" name="Google Shape;5635;p59"/>
          <p:cNvGrpSpPr/>
          <p:nvPr/>
        </p:nvGrpSpPr>
        <p:grpSpPr>
          <a:xfrm>
            <a:off x="2596617" y="2663092"/>
            <a:ext cx="399038" cy="372165"/>
            <a:chOff x="-38542250" y="3220175"/>
            <a:chExt cx="341525" cy="318525"/>
          </a:xfrm>
        </p:grpSpPr>
        <p:sp>
          <p:nvSpPr>
            <p:cNvPr id="5636" name="Google Shape;5636;p5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37" name="Google Shape;5637;p5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38" name="Google Shape;5638;p5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39" name="Google Shape;5639;p59"/>
          <p:cNvGrpSpPr/>
          <p:nvPr/>
        </p:nvGrpSpPr>
        <p:grpSpPr>
          <a:xfrm>
            <a:off x="2618549" y="3122462"/>
            <a:ext cx="369974" cy="369068"/>
            <a:chOff x="-38537400" y="3588000"/>
            <a:chExt cx="316650" cy="315875"/>
          </a:xfrm>
        </p:grpSpPr>
        <p:sp>
          <p:nvSpPr>
            <p:cNvPr id="5640" name="Google Shape;5640;p5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41" name="Google Shape;5641;p5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42" name="Google Shape;5642;p5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43" name="Google Shape;5643;p5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44" name="Google Shape;5644;p59"/>
          <p:cNvGrpSpPr/>
          <p:nvPr/>
        </p:nvGrpSpPr>
        <p:grpSpPr>
          <a:xfrm>
            <a:off x="2617629" y="3579991"/>
            <a:ext cx="371814" cy="369974"/>
            <a:chOff x="-38538975" y="3954250"/>
            <a:chExt cx="318225" cy="316650"/>
          </a:xfrm>
        </p:grpSpPr>
        <p:sp>
          <p:nvSpPr>
            <p:cNvPr id="5645" name="Google Shape;5645;p5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46" name="Google Shape;5646;p5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47" name="Google Shape;5647;p59"/>
          <p:cNvGrpSpPr/>
          <p:nvPr/>
        </p:nvGrpSpPr>
        <p:grpSpPr>
          <a:xfrm>
            <a:off x="3934941" y="3574918"/>
            <a:ext cx="375465" cy="371814"/>
            <a:chOff x="-37385100" y="3949908"/>
            <a:chExt cx="321350" cy="318225"/>
          </a:xfrm>
        </p:grpSpPr>
        <p:sp>
          <p:nvSpPr>
            <p:cNvPr id="5648" name="Google Shape;5648;p5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49" name="Google Shape;5649;p5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50" name="Google Shape;5650;p59"/>
          <p:cNvGrpSpPr/>
          <p:nvPr/>
        </p:nvGrpSpPr>
        <p:grpSpPr>
          <a:xfrm>
            <a:off x="2110600" y="1310478"/>
            <a:ext cx="370909" cy="370675"/>
            <a:chOff x="-41895050" y="3217225"/>
            <a:chExt cx="317450" cy="317250"/>
          </a:xfrm>
        </p:grpSpPr>
        <p:sp>
          <p:nvSpPr>
            <p:cNvPr id="5651" name="Google Shape;5651;p5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52" name="Google Shape;5652;p5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53" name="Google Shape;5653;p5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54" name="Google Shape;5654;p5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55" name="Google Shape;5655;p5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56" name="Google Shape;5656;p59"/>
          <p:cNvGrpSpPr/>
          <p:nvPr/>
        </p:nvGrpSpPr>
        <p:grpSpPr>
          <a:xfrm>
            <a:off x="2110148" y="1747412"/>
            <a:ext cx="371814" cy="369974"/>
            <a:chOff x="-41893475" y="3584850"/>
            <a:chExt cx="318225" cy="316650"/>
          </a:xfrm>
        </p:grpSpPr>
        <p:sp>
          <p:nvSpPr>
            <p:cNvPr id="5657" name="Google Shape;5657;p5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58" name="Google Shape;5658;p5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59" name="Google Shape;5659;p5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60" name="Google Shape;5660;p5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661" name="Google Shape;5661;p59"/>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62" name="Google Shape;5662;p59"/>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663" name="Google Shape;5663;p59"/>
          <p:cNvGrpSpPr/>
          <p:nvPr/>
        </p:nvGrpSpPr>
        <p:grpSpPr>
          <a:xfrm>
            <a:off x="880176" y="3142704"/>
            <a:ext cx="337522" cy="370909"/>
            <a:chOff x="-39998250" y="3605325"/>
            <a:chExt cx="288875" cy="317450"/>
          </a:xfrm>
        </p:grpSpPr>
        <p:sp>
          <p:nvSpPr>
            <p:cNvPr id="5664" name="Google Shape;5664;p5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65" name="Google Shape;5665;p5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66" name="Google Shape;5666;p59"/>
          <p:cNvGrpSpPr/>
          <p:nvPr/>
        </p:nvGrpSpPr>
        <p:grpSpPr>
          <a:xfrm>
            <a:off x="863950" y="3601168"/>
            <a:ext cx="369974" cy="369945"/>
            <a:chOff x="-40011050" y="3972375"/>
            <a:chExt cx="316650" cy="316625"/>
          </a:xfrm>
        </p:grpSpPr>
        <p:sp>
          <p:nvSpPr>
            <p:cNvPr id="5667" name="Google Shape;5667;p5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68" name="Google Shape;5668;p5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69" name="Google Shape;5669;p59"/>
          <p:cNvGrpSpPr/>
          <p:nvPr/>
        </p:nvGrpSpPr>
        <p:grpSpPr>
          <a:xfrm>
            <a:off x="3095881" y="2665867"/>
            <a:ext cx="266921" cy="369039"/>
            <a:chOff x="-38129425" y="3222550"/>
            <a:chExt cx="228450" cy="315850"/>
          </a:xfrm>
        </p:grpSpPr>
        <p:sp>
          <p:nvSpPr>
            <p:cNvPr id="5670" name="Google Shape;5670;p5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1" name="Google Shape;5671;p5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72" name="Google Shape;5672;p59"/>
          <p:cNvGrpSpPr/>
          <p:nvPr/>
        </p:nvGrpSpPr>
        <p:grpSpPr>
          <a:xfrm>
            <a:off x="3050850" y="3122462"/>
            <a:ext cx="371785" cy="369974"/>
            <a:chOff x="-38172725" y="3588000"/>
            <a:chExt cx="318200" cy="316650"/>
          </a:xfrm>
        </p:grpSpPr>
        <p:sp>
          <p:nvSpPr>
            <p:cNvPr id="5673" name="Google Shape;5673;p5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4" name="Google Shape;5674;p5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5" name="Google Shape;5675;p5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6" name="Google Shape;5676;p5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7" name="Google Shape;5677;p5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8" name="Google Shape;5678;p5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79" name="Google Shape;5679;p5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80" name="Google Shape;5680;p5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81" name="Google Shape;5681;p59"/>
          <p:cNvGrpSpPr/>
          <p:nvPr/>
        </p:nvGrpSpPr>
        <p:grpSpPr>
          <a:xfrm>
            <a:off x="3126752" y="3580897"/>
            <a:ext cx="219981" cy="369974"/>
            <a:chOff x="-38109725" y="3955025"/>
            <a:chExt cx="188275" cy="316650"/>
          </a:xfrm>
        </p:grpSpPr>
        <p:sp>
          <p:nvSpPr>
            <p:cNvPr id="5682" name="Google Shape;5682;p5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83" name="Google Shape;5683;p5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684" name="Google Shape;5684;p59"/>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685" name="Google Shape;5685;p59"/>
          <p:cNvGrpSpPr/>
          <p:nvPr/>
        </p:nvGrpSpPr>
        <p:grpSpPr>
          <a:xfrm>
            <a:off x="2542151" y="1312318"/>
            <a:ext cx="373654" cy="369068"/>
            <a:chOff x="-41530375" y="3218800"/>
            <a:chExt cx="319800" cy="315875"/>
          </a:xfrm>
        </p:grpSpPr>
        <p:sp>
          <p:nvSpPr>
            <p:cNvPr id="5686" name="Google Shape;5686;p5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87" name="Google Shape;5687;p5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88" name="Google Shape;5688;p59"/>
          <p:cNvGrpSpPr/>
          <p:nvPr/>
        </p:nvGrpSpPr>
        <p:grpSpPr>
          <a:xfrm>
            <a:off x="2544444" y="1827476"/>
            <a:ext cx="369068" cy="289004"/>
            <a:chOff x="-41526450" y="3653375"/>
            <a:chExt cx="315875" cy="247350"/>
          </a:xfrm>
        </p:grpSpPr>
        <p:sp>
          <p:nvSpPr>
            <p:cNvPr id="5689" name="Google Shape;5689;p5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90" name="Google Shape;5690;p5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91" name="Google Shape;5691;p59"/>
          <p:cNvGrpSpPr/>
          <p:nvPr/>
        </p:nvGrpSpPr>
        <p:grpSpPr>
          <a:xfrm>
            <a:off x="2545831" y="2190140"/>
            <a:ext cx="366293" cy="369974"/>
            <a:chOff x="-41526450" y="3951100"/>
            <a:chExt cx="313500" cy="316650"/>
          </a:xfrm>
        </p:grpSpPr>
        <p:sp>
          <p:nvSpPr>
            <p:cNvPr id="5692" name="Google Shape;5692;p5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93" name="Google Shape;5693;p5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94" name="Google Shape;5694;p5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695" name="Google Shape;5695;p59"/>
          <p:cNvGrpSpPr/>
          <p:nvPr/>
        </p:nvGrpSpPr>
        <p:grpSpPr>
          <a:xfrm>
            <a:off x="1311086" y="2684269"/>
            <a:ext cx="339595" cy="371814"/>
            <a:chOff x="-39625900" y="3238300"/>
            <a:chExt cx="290650" cy="318225"/>
          </a:xfrm>
        </p:grpSpPr>
        <p:sp>
          <p:nvSpPr>
            <p:cNvPr id="5696" name="Google Shape;5696;p5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97" name="Google Shape;5697;p5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698" name="Google Shape;5698;p59"/>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699" name="Google Shape;5699;p59"/>
          <p:cNvGrpSpPr/>
          <p:nvPr/>
        </p:nvGrpSpPr>
        <p:grpSpPr>
          <a:xfrm>
            <a:off x="1305137" y="3600730"/>
            <a:ext cx="366293" cy="370441"/>
            <a:chOff x="-39647175" y="3972000"/>
            <a:chExt cx="313500" cy="317050"/>
          </a:xfrm>
        </p:grpSpPr>
        <p:sp>
          <p:nvSpPr>
            <p:cNvPr id="5700" name="Google Shape;5700;p5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01" name="Google Shape;5701;p5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02" name="Google Shape;5702;p5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03" name="Google Shape;5703;p59"/>
          <p:cNvGrpSpPr/>
          <p:nvPr/>
        </p:nvGrpSpPr>
        <p:grpSpPr>
          <a:xfrm>
            <a:off x="3474265" y="2664728"/>
            <a:ext cx="375495" cy="370879"/>
            <a:chOff x="-37808850" y="3221575"/>
            <a:chExt cx="321375" cy="317425"/>
          </a:xfrm>
        </p:grpSpPr>
        <p:sp>
          <p:nvSpPr>
            <p:cNvPr id="5704" name="Google Shape;5704;p5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05" name="Google Shape;5705;p5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06" name="Google Shape;5706;p59"/>
          <p:cNvGrpSpPr/>
          <p:nvPr/>
        </p:nvGrpSpPr>
        <p:grpSpPr>
          <a:xfrm>
            <a:off x="3483038" y="3186759"/>
            <a:ext cx="372749" cy="241158"/>
            <a:chOff x="-37806500" y="3643030"/>
            <a:chExt cx="319025" cy="206400"/>
          </a:xfrm>
        </p:grpSpPr>
        <p:sp>
          <p:nvSpPr>
            <p:cNvPr id="5707" name="Google Shape;5707;p5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08" name="Google Shape;5708;p5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09" name="Google Shape;5709;p59"/>
          <p:cNvGrpSpPr/>
          <p:nvPr/>
        </p:nvGrpSpPr>
        <p:grpSpPr>
          <a:xfrm>
            <a:off x="3485346" y="3579056"/>
            <a:ext cx="368134" cy="371814"/>
            <a:chOff x="-37804925" y="3953450"/>
            <a:chExt cx="315075" cy="318225"/>
          </a:xfrm>
        </p:grpSpPr>
        <p:sp>
          <p:nvSpPr>
            <p:cNvPr id="5710" name="Google Shape;5710;p5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11" name="Google Shape;5711;p5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12" name="Google Shape;5712;p5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713" name="Google Shape;5713;p59"/>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714" name="Google Shape;5714;p59"/>
          <p:cNvGrpSpPr/>
          <p:nvPr/>
        </p:nvGrpSpPr>
        <p:grpSpPr>
          <a:xfrm>
            <a:off x="4840364" y="1328538"/>
            <a:ext cx="355663" cy="308725"/>
            <a:chOff x="-28462125" y="3199700"/>
            <a:chExt cx="298550" cy="259150"/>
          </a:xfrm>
        </p:grpSpPr>
        <p:sp>
          <p:nvSpPr>
            <p:cNvPr id="5715" name="Google Shape;5715;p5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16" name="Google Shape;5716;p5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17" name="Google Shape;5717;p5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18" name="Google Shape;5718;p59"/>
          <p:cNvGrpSpPr/>
          <p:nvPr/>
        </p:nvGrpSpPr>
        <p:grpSpPr>
          <a:xfrm>
            <a:off x="4841317" y="1763228"/>
            <a:ext cx="353757" cy="352833"/>
            <a:chOff x="-28461325" y="3545475"/>
            <a:chExt cx="296950" cy="296175"/>
          </a:xfrm>
        </p:grpSpPr>
        <p:sp>
          <p:nvSpPr>
            <p:cNvPr id="5719" name="Google Shape;5719;p5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20" name="Google Shape;5720;p5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21" name="Google Shape;5721;p5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22" name="Google Shape;5722;p5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23" name="Google Shape;5723;p5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24" name="Google Shape;5724;p5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25" name="Google Shape;5725;p59"/>
          <p:cNvGrpSpPr/>
          <p:nvPr/>
        </p:nvGrpSpPr>
        <p:grpSpPr>
          <a:xfrm>
            <a:off x="4837550" y="2213272"/>
            <a:ext cx="361292" cy="352803"/>
            <a:chOff x="-28463700" y="3914875"/>
            <a:chExt cx="303275" cy="296150"/>
          </a:xfrm>
        </p:grpSpPr>
        <p:sp>
          <p:nvSpPr>
            <p:cNvPr id="5726" name="Google Shape;5726;p5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27" name="Google Shape;5727;p5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28" name="Google Shape;5728;p59"/>
          <p:cNvGrpSpPr/>
          <p:nvPr/>
        </p:nvGrpSpPr>
        <p:grpSpPr>
          <a:xfrm>
            <a:off x="7072335" y="1369355"/>
            <a:ext cx="351880" cy="227092"/>
            <a:chOff x="-26573400" y="3224125"/>
            <a:chExt cx="295375" cy="190625"/>
          </a:xfrm>
        </p:grpSpPr>
        <p:sp>
          <p:nvSpPr>
            <p:cNvPr id="5729" name="Google Shape;5729;p5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30" name="Google Shape;5730;p5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31" name="Google Shape;5731;p59"/>
          <p:cNvGrpSpPr/>
          <p:nvPr/>
        </p:nvGrpSpPr>
        <p:grpSpPr>
          <a:xfrm>
            <a:off x="7072335" y="1763690"/>
            <a:ext cx="351880" cy="351910"/>
            <a:chOff x="-26573400" y="3546250"/>
            <a:chExt cx="295375" cy="295400"/>
          </a:xfrm>
        </p:grpSpPr>
        <p:sp>
          <p:nvSpPr>
            <p:cNvPr id="5732" name="Google Shape;5732;p5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33" name="Google Shape;5733;p5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34" name="Google Shape;5734;p5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35" name="Google Shape;5735;p5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36" name="Google Shape;5736;p5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37" name="Google Shape;5737;p59"/>
          <p:cNvGrpSpPr/>
          <p:nvPr/>
        </p:nvGrpSpPr>
        <p:grpSpPr>
          <a:xfrm>
            <a:off x="7060615" y="2213599"/>
            <a:ext cx="375319" cy="352148"/>
            <a:chOff x="-26583625" y="3917025"/>
            <a:chExt cx="315050" cy="295600"/>
          </a:xfrm>
        </p:grpSpPr>
        <p:sp>
          <p:nvSpPr>
            <p:cNvPr id="5738" name="Google Shape;5738;p5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39" name="Google Shape;5739;p5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40" name="Google Shape;5740;p5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41" name="Google Shape;5741;p5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742" name="Google Shape;5742;p59"/>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743" name="Google Shape;5743;p59"/>
          <p:cNvGrpSpPr/>
          <p:nvPr/>
        </p:nvGrpSpPr>
        <p:grpSpPr>
          <a:xfrm>
            <a:off x="5759130" y="3172629"/>
            <a:ext cx="289039" cy="352833"/>
            <a:chOff x="-24694925" y="3518700"/>
            <a:chExt cx="242625" cy="296175"/>
          </a:xfrm>
        </p:grpSpPr>
        <p:sp>
          <p:nvSpPr>
            <p:cNvPr id="5744" name="Google Shape;5744;p5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45" name="Google Shape;5745;p5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46" name="Google Shape;5746;p5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47" name="Google Shape;5747;p5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48" name="Google Shape;5748;p59"/>
          <p:cNvGrpSpPr/>
          <p:nvPr/>
        </p:nvGrpSpPr>
        <p:grpSpPr>
          <a:xfrm>
            <a:off x="5758668" y="3622657"/>
            <a:ext cx="289962" cy="352833"/>
            <a:chOff x="-24709100" y="3888875"/>
            <a:chExt cx="243400" cy="296175"/>
          </a:xfrm>
        </p:grpSpPr>
        <p:sp>
          <p:nvSpPr>
            <p:cNvPr id="5749" name="Google Shape;5749;p5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50" name="Google Shape;5750;p5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51" name="Google Shape;5751;p5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52" name="Google Shape;5752;p59"/>
          <p:cNvGrpSpPr/>
          <p:nvPr/>
        </p:nvGrpSpPr>
        <p:grpSpPr>
          <a:xfrm>
            <a:off x="7958668" y="2695320"/>
            <a:ext cx="356556" cy="349557"/>
            <a:chOff x="-22863675" y="3131775"/>
            <a:chExt cx="299300" cy="293425"/>
          </a:xfrm>
        </p:grpSpPr>
        <p:sp>
          <p:nvSpPr>
            <p:cNvPr id="5753" name="Google Shape;5753;p5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54" name="Google Shape;5754;p5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55" name="Google Shape;5755;p5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56" name="Google Shape;5756;p59"/>
          <p:cNvGrpSpPr/>
          <p:nvPr/>
        </p:nvGrpSpPr>
        <p:grpSpPr>
          <a:xfrm>
            <a:off x="5301532" y="1306499"/>
            <a:ext cx="310602" cy="352803"/>
            <a:chOff x="-28069875" y="3175300"/>
            <a:chExt cx="260725" cy="296150"/>
          </a:xfrm>
        </p:grpSpPr>
        <p:sp>
          <p:nvSpPr>
            <p:cNvPr id="5757" name="Google Shape;5757;p5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58" name="Google Shape;5758;p5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59" name="Google Shape;5759;p5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0" name="Google Shape;5760;p5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1" name="Google Shape;5761;p5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2" name="Google Shape;5762;p5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3" name="Google Shape;5763;p5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4" name="Google Shape;5764;p5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5" name="Google Shape;5765;p5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766" name="Google Shape;5766;p59"/>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767" name="Google Shape;5767;p59"/>
          <p:cNvGrpSpPr/>
          <p:nvPr/>
        </p:nvGrpSpPr>
        <p:grpSpPr>
          <a:xfrm>
            <a:off x="5342810" y="2213733"/>
            <a:ext cx="228045" cy="351880"/>
            <a:chOff x="-28032075" y="3916450"/>
            <a:chExt cx="191425" cy="295375"/>
          </a:xfrm>
        </p:grpSpPr>
        <p:sp>
          <p:nvSpPr>
            <p:cNvPr id="5768" name="Google Shape;5768;p5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69" name="Google Shape;5769;p5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70" name="Google Shape;5770;p5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71" name="Google Shape;5771;p59"/>
          <p:cNvGrpSpPr/>
          <p:nvPr/>
        </p:nvGrpSpPr>
        <p:grpSpPr>
          <a:xfrm>
            <a:off x="7508157" y="1306484"/>
            <a:ext cx="352833" cy="352833"/>
            <a:chOff x="-26201650" y="3176075"/>
            <a:chExt cx="296175" cy="296175"/>
          </a:xfrm>
        </p:grpSpPr>
        <p:sp>
          <p:nvSpPr>
            <p:cNvPr id="5772" name="Google Shape;5772;p5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73" name="Google Shape;5773;p5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74" name="Google Shape;5774;p59"/>
          <p:cNvGrpSpPr/>
          <p:nvPr/>
        </p:nvGrpSpPr>
        <p:grpSpPr>
          <a:xfrm>
            <a:off x="7507680" y="1763705"/>
            <a:ext cx="353786" cy="351880"/>
            <a:chOff x="-26204800" y="3547050"/>
            <a:chExt cx="296975" cy="295375"/>
          </a:xfrm>
        </p:grpSpPr>
        <p:sp>
          <p:nvSpPr>
            <p:cNvPr id="5775" name="Google Shape;5775;p5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76" name="Google Shape;5776;p5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777" name="Google Shape;5777;p59"/>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778" name="Google Shape;5778;p59"/>
          <p:cNvGrpSpPr/>
          <p:nvPr/>
        </p:nvGrpSpPr>
        <p:grpSpPr>
          <a:xfrm>
            <a:off x="6178935" y="2693683"/>
            <a:ext cx="345328" cy="352833"/>
            <a:chOff x="-24353875" y="3147725"/>
            <a:chExt cx="289875" cy="296175"/>
          </a:xfrm>
        </p:grpSpPr>
        <p:sp>
          <p:nvSpPr>
            <p:cNvPr id="5779" name="Google Shape;5779;p5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80" name="Google Shape;5780;p5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81" name="Google Shape;5781;p59"/>
          <p:cNvGrpSpPr/>
          <p:nvPr/>
        </p:nvGrpSpPr>
        <p:grpSpPr>
          <a:xfrm>
            <a:off x="6186917" y="3173090"/>
            <a:ext cx="329365" cy="351910"/>
            <a:chOff x="-24344425" y="3519475"/>
            <a:chExt cx="276475" cy="295400"/>
          </a:xfrm>
        </p:grpSpPr>
        <p:sp>
          <p:nvSpPr>
            <p:cNvPr id="5782" name="Google Shape;5782;p5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83" name="Google Shape;5783;p5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84" name="Google Shape;5784;p59"/>
          <p:cNvGrpSpPr/>
          <p:nvPr/>
        </p:nvGrpSpPr>
        <p:grpSpPr>
          <a:xfrm>
            <a:off x="6176597" y="3625010"/>
            <a:ext cx="350004" cy="348128"/>
            <a:chOff x="-24353075" y="3891250"/>
            <a:chExt cx="293800" cy="292225"/>
          </a:xfrm>
        </p:grpSpPr>
        <p:sp>
          <p:nvSpPr>
            <p:cNvPr id="5785" name="Google Shape;5785;p5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86" name="Google Shape;5786;p5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87" name="Google Shape;5787;p59"/>
          <p:cNvGrpSpPr/>
          <p:nvPr/>
        </p:nvGrpSpPr>
        <p:grpSpPr>
          <a:xfrm>
            <a:off x="7960068" y="3173313"/>
            <a:ext cx="353757" cy="351463"/>
            <a:chOff x="-22845575" y="3504075"/>
            <a:chExt cx="296950" cy="295025"/>
          </a:xfrm>
        </p:grpSpPr>
        <p:sp>
          <p:nvSpPr>
            <p:cNvPr id="5788" name="Google Shape;5788;p5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89" name="Google Shape;5789;p5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90" name="Google Shape;5790;p59"/>
          <p:cNvGrpSpPr/>
          <p:nvPr/>
        </p:nvGrpSpPr>
        <p:grpSpPr>
          <a:xfrm>
            <a:off x="5753249" y="1306961"/>
            <a:ext cx="299344" cy="351880"/>
            <a:chOff x="-27691025" y="3175300"/>
            <a:chExt cx="251275" cy="295375"/>
          </a:xfrm>
        </p:grpSpPr>
        <p:sp>
          <p:nvSpPr>
            <p:cNvPr id="5791" name="Google Shape;5791;p5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92" name="Google Shape;5792;p5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93" name="Google Shape;5793;p5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94" name="Google Shape;5794;p5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95" name="Google Shape;5795;p59"/>
          <p:cNvGrpSpPr/>
          <p:nvPr/>
        </p:nvGrpSpPr>
        <p:grpSpPr>
          <a:xfrm>
            <a:off x="5725566" y="1825637"/>
            <a:ext cx="354710" cy="228015"/>
            <a:chOff x="-27721750" y="3598250"/>
            <a:chExt cx="297750" cy="191400"/>
          </a:xfrm>
        </p:grpSpPr>
        <p:sp>
          <p:nvSpPr>
            <p:cNvPr id="5796" name="Google Shape;5796;p5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97" name="Google Shape;5797;p5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798" name="Google Shape;5798;p59"/>
          <p:cNvGrpSpPr/>
          <p:nvPr/>
        </p:nvGrpSpPr>
        <p:grpSpPr>
          <a:xfrm>
            <a:off x="5726966" y="2219183"/>
            <a:ext cx="351910" cy="340980"/>
            <a:chOff x="-27719400" y="3925600"/>
            <a:chExt cx="295400" cy="286225"/>
          </a:xfrm>
        </p:grpSpPr>
        <p:sp>
          <p:nvSpPr>
            <p:cNvPr id="5799" name="Google Shape;5799;p5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00" name="Google Shape;5800;p5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01" name="Google Shape;5801;p59"/>
          <p:cNvGrpSpPr/>
          <p:nvPr/>
        </p:nvGrpSpPr>
        <p:grpSpPr>
          <a:xfrm>
            <a:off x="7948238" y="1306023"/>
            <a:ext cx="353757" cy="353757"/>
            <a:chOff x="-25834600" y="3176875"/>
            <a:chExt cx="296950" cy="296950"/>
          </a:xfrm>
        </p:grpSpPr>
        <p:sp>
          <p:nvSpPr>
            <p:cNvPr id="5802" name="Google Shape;5802;p5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03" name="Google Shape;5803;p5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04" name="Google Shape;5804;p5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05" name="Google Shape;5805;p5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06" name="Google Shape;5806;p5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07" name="Google Shape;5807;p59"/>
          <p:cNvGrpSpPr/>
          <p:nvPr/>
        </p:nvGrpSpPr>
        <p:grpSpPr>
          <a:xfrm>
            <a:off x="7948238" y="1774024"/>
            <a:ext cx="353757" cy="331241"/>
            <a:chOff x="-25834600" y="3564375"/>
            <a:chExt cx="296950" cy="278050"/>
          </a:xfrm>
        </p:grpSpPr>
        <p:sp>
          <p:nvSpPr>
            <p:cNvPr id="5808" name="Google Shape;5808;p5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09" name="Google Shape;5809;p5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0" name="Google Shape;5810;p5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1" name="Google Shape;5811;p5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2" name="Google Shape;5812;p5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3" name="Google Shape;5813;p5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4" name="Google Shape;5814;p5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5" name="Google Shape;5815;p5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16" name="Google Shape;5816;p59"/>
          <p:cNvGrpSpPr/>
          <p:nvPr/>
        </p:nvGrpSpPr>
        <p:grpSpPr>
          <a:xfrm>
            <a:off x="7946362" y="2213376"/>
            <a:ext cx="357509" cy="352595"/>
            <a:chOff x="-25834600" y="3915850"/>
            <a:chExt cx="300100" cy="295975"/>
          </a:xfrm>
        </p:grpSpPr>
        <p:sp>
          <p:nvSpPr>
            <p:cNvPr id="5817" name="Google Shape;5817;p5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8" name="Google Shape;5818;p5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19" name="Google Shape;5819;p5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20" name="Google Shape;5820;p59"/>
          <p:cNvGrpSpPr/>
          <p:nvPr/>
        </p:nvGrpSpPr>
        <p:grpSpPr>
          <a:xfrm>
            <a:off x="6681790" y="2694606"/>
            <a:ext cx="228968" cy="350987"/>
            <a:chOff x="-23930925" y="3149300"/>
            <a:chExt cx="192200" cy="294625"/>
          </a:xfrm>
        </p:grpSpPr>
        <p:sp>
          <p:nvSpPr>
            <p:cNvPr id="5821" name="Google Shape;5821;p5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22" name="Google Shape;5822;p5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23" name="Google Shape;5823;p5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24" name="Google Shape;5824;p5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25" name="Google Shape;5825;p59"/>
          <p:cNvGrpSpPr/>
          <p:nvPr/>
        </p:nvGrpSpPr>
        <p:grpSpPr>
          <a:xfrm>
            <a:off x="6638620" y="3173090"/>
            <a:ext cx="315307" cy="351910"/>
            <a:chOff x="-23962425" y="3519475"/>
            <a:chExt cx="264675" cy="295400"/>
          </a:xfrm>
        </p:grpSpPr>
        <p:sp>
          <p:nvSpPr>
            <p:cNvPr id="5826" name="Google Shape;5826;p5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27" name="Google Shape;5827;p5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828" name="Google Shape;5828;p59"/>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829" name="Google Shape;5829;p59"/>
          <p:cNvGrpSpPr/>
          <p:nvPr/>
        </p:nvGrpSpPr>
        <p:grpSpPr>
          <a:xfrm>
            <a:off x="8017295" y="3623134"/>
            <a:ext cx="239302" cy="351880"/>
            <a:chOff x="-22788075" y="3904625"/>
            <a:chExt cx="200875" cy="295375"/>
          </a:xfrm>
        </p:grpSpPr>
        <p:sp>
          <p:nvSpPr>
            <p:cNvPr id="5830" name="Google Shape;5830;p5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31" name="Google Shape;5831;p5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32" name="Google Shape;5832;p5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33" name="Google Shape;5833;p5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34" name="Google Shape;5834;p59"/>
          <p:cNvGrpSpPr/>
          <p:nvPr/>
        </p:nvGrpSpPr>
        <p:grpSpPr>
          <a:xfrm>
            <a:off x="6172593" y="1306499"/>
            <a:ext cx="354710" cy="352803"/>
            <a:chOff x="-27351575" y="3175300"/>
            <a:chExt cx="297750" cy="296150"/>
          </a:xfrm>
        </p:grpSpPr>
        <p:sp>
          <p:nvSpPr>
            <p:cNvPr id="5835" name="Google Shape;5835;p5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36" name="Google Shape;5836;p5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37" name="Google Shape;5837;p5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38" name="Google Shape;5838;p5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39" name="Google Shape;5839;p59"/>
          <p:cNvGrpSpPr/>
          <p:nvPr/>
        </p:nvGrpSpPr>
        <p:grpSpPr>
          <a:xfrm>
            <a:off x="6218402" y="1758809"/>
            <a:ext cx="269293" cy="353072"/>
            <a:chOff x="-27313750" y="3545275"/>
            <a:chExt cx="226050" cy="296375"/>
          </a:xfrm>
        </p:grpSpPr>
        <p:sp>
          <p:nvSpPr>
            <p:cNvPr id="5840" name="Google Shape;5840;p5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41" name="Google Shape;5841;p5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42" name="Google Shape;5842;p5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43" name="Google Shape;5843;p59"/>
          <p:cNvGrpSpPr/>
          <p:nvPr/>
        </p:nvGrpSpPr>
        <p:grpSpPr>
          <a:xfrm>
            <a:off x="6172593" y="2211380"/>
            <a:ext cx="354710" cy="356586"/>
            <a:chOff x="-27351575" y="3915650"/>
            <a:chExt cx="297750" cy="299325"/>
          </a:xfrm>
        </p:grpSpPr>
        <p:sp>
          <p:nvSpPr>
            <p:cNvPr id="5844" name="Google Shape;5844;p5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45" name="Google Shape;5845;p5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46" name="Google Shape;5846;p59"/>
          <p:cNvGrpSpPr/>
          <p:nvPr/>
        </p:nvGrpSpPr>
        <p:grpSpPr>
          <a:xfrm>
            <a:off x="4860084" y="2693579"/>
            <a:ext cx="319060" cy="353042"/>
            <a:chOff x="-25445525" y="3175900"/>
            <a:chExt cx="267825" cy="296350"/>
          </a:xfrm>
        </p:grpSpPr>
        <p:sp>
          <p:nvSpPr>
            <p:cNvPr id="5847" name="Google Shape;5847;p5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48" name="Google Shape;5848;p5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49" name="Google Shape;5849;p5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50" name="Google Shape;5850;p59"/>
          <p:cNvGrpSpPr/>
          <p:nvPr/>
        </p:nvGrpSpPr>
        <p:grpSpPr>
          <a:xfrm>
            <a:off x="4841797" y="3183902"/>
            <a:ext cx="355633" cy="330288"/>
            <a:chOff x="-25465200" y="3565175"/>
            <a:chExt cx="298525" cy="277250"/>
          </a:xfrm>
        </p:grpSpPr>
        <p:sp>
          <p:nvSpPr>
            <p:cNvPr id="5851" name="Google Shape;5851;p5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52" name="Google Shape;5852;p5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53" name="Google Shape;5853;p59"/>
          <p:cNvGrpSpPr/>
          <p:nvPr/>
        </p:nvGrpSpPr>
        <p:grpSpPr>
          <a:xfrm>
            <a:off x="4841336" y="3623432"/>
            <a:ext cx="356556" cy="351285"/>
            <a:chOff x="-25465200" y="3916150"/>
            <a:chExt cx="299300" cy="294875"/>
          </a:xfrm>
        </p:grpSpPr>
        <p:sp>
          <p:nvSpPr>
            <p:cNvPr id="5854" name="Google Shape;5854;p5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55" name="Google Shape;5855;p5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56" name="Google Shape;5856;p59"/>
          <p:cNvGrpSpPr/>
          <p:nvPr/>
        </p:nvGrpSpPr>
        <p:grpSpPr>
          <a:xfrm>
            <a:off x="7068775" y="2693698"/>
            <a:ext cx="351880" cy="352803"/>
            <a:chOff x="-23615075" y="3148525"/>
            <a:chExt cx="295375" cy="296150"/>
          </a:xfrm>
        </p:grpSpPr>
        <p:sp>
          <p:nvSpPr>
            <p:cNvPr id="5857" name="Google Shape;5857;p5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58" name="Google Shape;5858;p5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59" name="Google Shape;5859;p5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60" name="Google Shape;5860;p5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861" name="Google Shape;5861;p59"/>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862" name="Google Shape;5862;p59"/>
          <p:cNvGrpSpPr/>
          <p:nvPr/>
        </p:nvGrpSpPr>
        <p:grpSpPr>
          <a:xfrm>
            <a:off x="7068299" y="3632977"/>
            <a:ext cx="352833" cy="332194"/>
            <a:chOff x="-23615075" y="3906200"/>
            <a:chExt cx="296175" cy="278850"/>
          </a:xfrm>
        </p:grpSpPr>
        <p:sp>
          <p:nvSpPr>
            <p:cNvPr id="5863" name="Google Shape;5863;p5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64" name="Google Shape;5864;p5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65" name="Google Shape;5865;p5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866" name="Google Shape;5866;p59"/>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867" name="Google Shape;5867;p59"/>
          <p:cNvGrpSpPr/>
          <p:nvPr/>
        </p:nvGrpSpPr>
        <p:grpSpPr>
          <a:xfrm>
            <a:off x="6617268" y="1306618"/>
            <a:ext cx="353757" cy="352565"/>
            <a:chOff x="-26980600" y="3175500"/>
            <a:chExt cx="296950" cy="295950"/>
          </a:xfrm>
        </p:grpSpPr>
        <p:sp>
          <p:nvSpPr>
            <p:cNvPr id="5868" name="Google Shape;5868;p5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69" name="Google Shape;5869;p5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70" name="Google Shape;5870;p5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871" name="Google Shape;5871;p59"/>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872" name="Google Shape;5872;p59"/>
          <p:cNvGrpSpPr/>
          <p:nvPr/>
        </p:nvGrpSpPr>
        <p:grpSpPr>
          <a:xfrm>
            <a:off x="6617744" y="2245154"/>
            <a:ext cx="352803" cy="289039"/>
            <a:chOff x="-26981375" y="3951875"/>
            <a:chExt cx="296150" cy="242625"/>
          </a:xfrm>
        </p:grpSpPr>
        <p:sp>
          <p:nvSpPr>
            <p:cNvPr id="5873" name="Google Shape;5873;p5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74" name="Google Shape;5874;p5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75" name="Google Shape;5875;p5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76" name="Google Shape;5876;p59"/>
          <p:cNvGrpSpPr/>
          <p:nvPr/>
        </p:nvGrpSpPr>
        <p:grpSpPr>
          <a:xfrm>
            <a:off x="5282787" y="2692745"/>
            <a:ext cx="351910" cy="354710"/>
            <a:chOff x="-25094250" y="3176075"/>
            <a:chExt cx="295400" cy="297750"/>
          </a:xfrm>
        </p:grpSpPr>
        <p:sp>
          <p:nvSpPr>
            <p:cNvPr id="5877" name="Google Shape;5877;p5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78" name="Google Shape;5878;p5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79" name="Google Shape;5879;p5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880" name="Google Shape;5880;p59"/>
          <p:cNvGrpSpPr/>
          <p:nvPr/>
        </p:nvGrpSpPr>
        <p:grpSpPr>
          <a:xfrm>
            <a:off x="5282787" y="3173106"/>
            <a:ext cx="351910" cy="351880"/>
            <a:chOff x="-25094250" y="3547050"/>
            <a:chExt cx="295400" cy="295375"/>
          </a:xfrm>
        </p:grpSpPr>
        <p:sp>
          <p:nvSpPr>
            <p:cNvPr id="5881" name="Google Shape;5881;p5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82" name="Google Shape;5882;p5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83" name="Google Shape;5883;p5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84" name="Google Shape;5884;p5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85" name="Google Shape;5885;p5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886" name="Google Shape;5886;p59"/>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887" name="Google Shape;5887;p59"/>
          <p:cNvGrpSpPr/>
          <p:nvPr/>
        </p:nvGrpSpPr>
        <p:grpSpPr>
          <a:xfrm>
            <a:off x="7514864" y="2693698"/>
            <a:ext cx="352803" cy="352803"/>
            <a:chOff x="-23245675" y="3148525"/>
            <a:chExt cx="296150" cy="296150"/>
          </a:xfrm>
        </p:grpSpPr>
        <p:sp>
          <p:nvSpPr>
            <p:cNvPr id="5888" name="Google Shape;5888;p5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89" name="Google Shape;5889;p5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0" name="Google Shape;5890;p5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891" name="Google Shape;5891;p59"/>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892" name="Google Shape;5892;p59"/>
          <p:cNvGrpSpPr/>
          <p:nvPr/>
        </p:nvGrpSpPr>
        <p:grpSpPr>
          <a:xfrm>
            <a:off x="7515325" y="3622672"/>
            <a:ext cx="351880" cy="352803"/>
            <a:chOff x="-23244900" y="3888100"/>
            <a:chExt cx="295375" cy="296150"/>
          </a:xfrm>
        </p:grpSpPr>
        <p:sp>
          <p:nvSpPr>
            <p:cNvPr id="5893" name="Google Shape;5893;p5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4" name="Google Shape;5894;p5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5" name="Google Shape;5895;p5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6" name="Google Shape;5896;p5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7" name="Google Shape;5897;p5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8" name="Google Shape;5898;p5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899" name="Google Shape;5899;p5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00" name="Google Shape;5900;p5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01" name="Google Shape;5901;p5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02" name="Google Shape;5902;p5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03" name="Google Shape;5903;p5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904" name="Google Shape;5904;p59"/>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05" name="Google Shape;5905;p59"/>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lt1"/>
                </a:solidFill>
              </a:rPr>
              <a:t>Educational Icons</a:t>
            </a:r>
          </a:p>
        </p:txBody>
      </p:sp>
      <p:sp>
        <p:nvSpPr>
          <p:cNvPr id="5906" name="Google Shape;5906;p59"/>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lt1"/>
                </a:solidFill>
              </a:rPr>
              <a:t>Medical Icons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10"/>
        <p:cNvGrpSpPr/>
        <p:nvPr/>
      </p:nvGrpSpPr>
      <p:grpSpPr>
        <a:xfrm>
          <a:off x="0" y="0"/>
          <a:ext cx="0" cy="0"/>
          <a:chOff x="0" y="0"/>
          <a:chExt cx="0" cy="0"/>
        </a:xfrm>
      </p:grpSpPr>
      <p:sp>
        <p:nvSpPr>
          <p:cNvPr id="5911" name="Google Shape;5911;p60"/>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912" name="Google Shape;5912;p60"/>
          <p:cNvGrpSpPr/>
          <p:nvPr/>
        </p:nvGrpSpPr>
        <p:grpSpPr>
          <a:xfrm>
            <a:off x="832654" y="1819647"/>
            <a:ext cx="367261" cy="367261"/>
            <a:chOff x="-65145700" y="3727425"/>
            <a:chExt cx="317425" cy="317425"/>
          </a:xfrm>
        </p:grpSpPr>
        <p:sp>
          <p:nvSpPr>
            <p:cNvPr id="5913" name="Google Shape;5913;p6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14" name="Google Shape;5914;p6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15" name="Google Shape;5915;p60"/>
          <p:cNvGrpSpPr/>
          <p:nvPr/>
        </p:nvGrpSpPr>
        <p:grpSpPr>
          <a:xfrm>
            <a:off x="835851" y="2248561"/>
            <a:ext cx="360868" cy="367261"/>
            <a:chOff x="-65144125" y="4094450"/>
            <a:chExt cx="311900" cy="317425"/>
          </a:xfrm>
        </p:grpSpPr>
        <p:sp>
          <p:nvSpPr>
            <p:cNvPr id="5916" name="Google Shape;5916;p6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17" name="Google Shape;5917;p6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18" name="Google Shape;5918;p6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919" name="Google Shape;5919;p60"/>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920" name="Google Shape;5920;p60"/>
          <p:cNvGrpSpPr/>
          <p:nvPr/>
        </p:nvGrpSpPr>
        <p:grpSpPr>
          <a:xfrm>
            <a:off x="3039420" y="1819256"/>
            <a:ext cx="370645" cy="368042"/>
            <a:chOff x="-63250675" y="3744075"/>
            <a:chExt cx="320350" cy="318100"/>
          </a:xfrm>
        </p:grpSpPr>
        <p:sp>
          <p:nvSpPr>
            <p:cNvPr id="5921" name="Google Shape;5921;p6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22" name="Google Shape;5922;p6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23" name="Google Shape;5923;p6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24" name="Google Shape;5924;p60"/>
          <p:cNvGrpSpPr/>
          <p:nvPr/>
        </p:nvGrpSpPr>
        <p:grpSpPr>
          <a:xfrm>
            <a:off x="3041112" y="2248561"/>
            <a:ext cx="367261" cy="367261"/>
            <a:chOff x="-63250675" y="4110200"/>
            <a:chExt cx="317425" cy="317425"/>
          </a:xfrm>
        </p:grpSpPr>
        <p:sp>
          <p:nvSpPr>
            <p:cNvPr id="5925" name="Google Shape;5925;p6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26" name="Google Shape;5926;p6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27" name="Google Shape;5927;p6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28" name="Google Shape;5928;p6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29" name="Google Shape;5929;p6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30" name="Google Shape;5930;p6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31" name="Google Shape;5931;p6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32" name="Google Shape;5932;p6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33" name="Google Shape;5933;p6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34" name="Google Shape;5934;p60"/>
          <p:cNvGrpSpPr/>
          <p:nvPr/>
        </p:nvGrpSpPr>
        <p:grpSpPr>
          <a:xfrm>
            <a:off x="1720159" y="2745656"/>
            <a:ext cx="359075" cy="358844"/>
            <a:chOff x="-61351725" y="3372400"/>
            <a:chExt cx="310350" cy="310150"/>
          </a:xfrm>
        </p:grpSpPr>
        <p:sp>
          <p:nvSpPr>
            <p:cNvPr id="5935" name="Google Shape;5935;p6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36" name="Google Shape;5936;p6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37" name="Google Shape;5937;p6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38" name="Google Shape;5938;p60"/>
          <p:cNvGrpSpPr/>
          <p:nvPr/>
        </p:nvGrpSpPr>
        <p:grpSpPr>
          <a:xfrm>
            <a:off x="1716514" y="3208713"/>
            <a:ext cx="366364" cy="333534"/>
            <a:chOff x="-61354875" y="3751050"/>
            <a:chExt cx="316650" cy="288275"/>
          </a:xfrm>
        </p:grpSpPr>
        <p:sp>
          <p:nvSpPr>
            <p:cNvPr id="5939" name="Google Shape;5939;p6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40" name="Google Shape;5940;p6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41" name="Google Shape;5941;p6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42" name="Google Shape;5942;p60"/>
          <p:cNvGrpSpPr/>
          <p:nvPr/>
        </p:nvGrpSpPr>
        <p:grpSpPr>
          <a:xfrm>
            <a:off x="1716514" y="3650352"/>
            <a:ext cx="366364" cy="367290"/>
            <a:chOff x="-61354875" y="4101525"/>
            <a:chExt cx="316650" cy="317450"/>
          </a:xfrm>
        </p:grpSpPr>
        <p:sp>
          <p:nvSpPr>
            <p:cNvPr id="5943" name="Google Shape;5943;p6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44" name="Google Shape;5944;p6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45" name="Google Shape;5945;p60"/>
          <p:cNvGrpSpPr/>
          <p:nvPr/>
        </p:nvGrpSpPr>
        <p:grpSpPr>
          <a:xfrm>
            <a:off x="3932949" y="2742228"/>
            <a:ext cx="368157" cy="365699"/>
            <a:chOff x="-59470075" y="3308975"/>
            <a:chExt cx="318200" cy="316075"/>
          </a:xfrm>
        </p:grpSpPr>
        <p:sp>
          <p:nvSpPr>
            <p:cNvPr id="5946" name="Google Shape;5946;p6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47" name="Google Shape;5947;p6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48" name="Google Shape;5948;p6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49" name="Google Shape;5949;p6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0" name="Google Shape;5950;p6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1" name="Google Shape;5951;p6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2" name="Google Shape;5952;p6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3" name="Google Shape;5953;p6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4" name="Google Shape;5954;p6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55" name="Google Shape;5955;p60"/>
          <p:cNvGrpSpPr/>
          <p:nvPr/>
        </p:nvGrpSpPr>
        <p:grpSpPr>
          <a:xfrm>
            <a:off x="1278379" y="1377933"/>
            <a:ext cx="367261" cy="364686"/>
            <a:chOff x="-64781025" y="3361050"/>
            <a:chExt cx="317425" cy="315200"/>
          </a:xfrm>
        </p:grpSpPr>
        <p:sp>
          <p:nvSpPr>
            <p:cNvPr id="5956" name="Google Shape;5956;p6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7" name="Google Shape;5957;p6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8" name="Google Shape;5958;p6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59" name="Google Shape;5959;p6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5960" name="Google Shape;5960;p60"/>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1" name="Google Shape;5961;p60"/>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2" name="Google Shape;5962;p60"/>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5963" name="Google Shape;5963;p60"/>
          <p:cNvGrpSpPr/>
          <p:nvPr/>
        </p:nvGrpSpPr>
        <p:grpSpPr>
          <a:xfrm>
            <a:off x="3482779" y="1819372"/>
            <a:ext cx="382765" cy="367810"/>
            <a:chOff x="-62890750" y="3747425"/>
            <a:chExt cx="330825" cy="317900"/>
          </a:xfrm>
        </p:grpSpPr>
        <p:sp>
          <p:nvSpPr>
            <p:cNvPr id="5964" name="Google Shape;5964;p6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5" name="Google Shape;5965;p6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6" name="Google Shape;5966;p6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7" name="Google Shape;5967;p6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8" name="Google Shape;5968;p6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69" name="Google Shape;5969;p6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0" name="Google Shape;5970;p6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1" name="Google Shape;5971;p6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2" name="Google Shape;5972;p6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3" name="Google Shape;5973;p6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4" name="Google Shape;5974;p6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5" name="Google Shape;5975;p6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6" name="Google Shape;5976;p6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77" name="Google Shape;5977;p6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78" name="Google Shape;5978;p60"/>
          <p:cNvGrpSpPr/>
          <p:nvPr/>
        </p:nvGrpSpPr>
        <p:grpSpPr>
          <a:xfrm>
            <a:off x="3490531" y="2249009"/>
            <a:ext cx="367261" cy="366364"/>
            <a:chOff x="-62884425" y="4111775"/>
            <a:chExt cx="317425" cy="316650"/>
          </a:xfrm>
        </p:grpSpPr>
        <p:sp>
          <p:nvSpPr>
            <p:cNvPr id="5979" name="Google Shape;5979;p6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80" name="Google Shape;5980;p6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81" name="Google Shape;5981;p60"/>
          <p:cNvGrpSpPr/>
          <p:nvPr/>
        </p:nvGrpSpPr>
        <p:grpSpPr>
          <a:xfrm>
            <a:off x="2163165" y="2745078"/>
            <a:ext cx="365438" cy="360001"/>
            <a:chOff x="-60991775" y="3376900"/>
            <a:chExt cx="315850" cy="311150"/>
          </a:xfrm>
        </p:grpSpPr>
        <p:sp>
          <p:nvSpPr>
            <p:cNvPr id="5982" name="Google Shape;5982;p6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83" name="Google Shape;5983;p6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84" name="Google Shape;5984;p6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85" name="Google Shape;5985;p60"/>
          <p:cNvGrpSpPr/>
          <p:nvPr/>
        </p:nvGrpSpPr>
        <p:grpSpPr>
          <a:xfrm>
            <a:off x="2162702" y="3195942"/>
            <a:ext cx="366364" cy="359075"/>
            <a:chOff x="-60988625" y="3740800"/>
            <a:chExt cx="316650" cy="310350"/>
          </a:xfrm>
        </p:grpSpPr>
        <p:sp>
          <p:nvSpPr>
            <p:cNvPr id="5986" name="Google Shape;5986;p6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87" name="Google Shape;5987;p6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88" name="Google Shape;5988;p6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89" name="Google Shape;5989;p60"/>
          <p:cNvGrpSpPr/>
          <p:nvPr/>
        </p:nvGrpSpPr>
        <p:grpSpPr>
          <a:xfrm>
            <a:off x="2162702" y="3651393"/>
            <a:ext cx="366364" cy="365207"/>
            <a:chOff x="-60987850" y="4100950"/>
            <a:chExt cx="316650" cy="315650"/>
          </a:xfrm>
        </p:grpSpPr>
        <p:sp>
          <p:nvSpPr>
            <p:cNvPr id="5990" name="Google Shape;5990;p6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1" name="Google Shape;5991;p6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2" name="Google Shape;5992;p6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3" name="Google Shape;5993;p6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4" name="Google Shape;5994;p6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5995" name="Google Shape;5995;p60"/>
          <p:cNvGrpSpPr/>
          <p:nvPr/>
        </p:nvGrpSpPr>
        <p:grpSpPr>
          <a:xfrm>
            <a:off x="3932486" y="3196853"/>
            <a:ext cx="369083" cy="357253"/>
            <a:chOff x="-59447250" y="3706150"/>
            <a:chExt cx="319000" cy="308775"/>
          </a:xfrm>
        </p:grpSpPr>
        <p:sp>
          <p:nvSpPr>
            <p:cNvPr id="5996" name="Google Shape;5996;p6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7" name="Google Shape;5997;p6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8" name="Google Shape;5998;p6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999" name="Google Shape;5999;p6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00" name="Google Shape;6000;p60"/>
          <p:cNvGrpSpPr/>
          <p:nvPr/>
        </p:nvGrpSpPr>
        <p:grpSpPr>
          <a:xfrm>
            <a:off x="1721214" y="1378164"/>
            <a:ext cx="368186" cy="364224"/>
            <a:chOff x="-64406125" y="3362225"/>
            <a:chExt cx="318225" cy="314800"/>
          </a:xfrm>
        </p:grpSpPr>
        <p:sp>
          <p:nvSpPr>
            <p:cNvPr id="6001" name="Google Shape;6001;p6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02" name="Google Shape;6002;p6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003" name="Google Shape;6003;p60"/>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004" name="Google Shape;6004;p60"/>
          <p:cNvGrpSpPr/>
          <p:nvPr/>
        </p:nvGrpSpPr>
        <p:grpSpPr>
          <a:xfrm>
            <a:off x="1721677" y="2249009"/>
            <a:ext cx="367261" cy="366364"/>
            <a:chOff x="-64410850" y="4094450"/>
            <a:chExt cx="317425" cy="316650"/>
          </a:xfrm>
        </p:grpSpPr>
        <p:sp>
          <p:nvSpPr>
            <p:cNvPr id="6005" name="Google Shape;6005;p6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06" name="Google Shape;6006;p6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07" name="Google Shape;6007;p6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008" name="Google Shape;6008;p60"/>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009" name="Google Shape;6009;p60"/>
          <p:cNvGrpSpPr/>
          <p:nvPr/>
        </p:nvGrpSpPr>
        <p:grpSpPr>
          <a:xfrm>
            <a:off x="3943225" y="1819083"/>
            <a:ext cx="365467" cy="368389"/>
            <a:chOff x="-62516625" y="3743175"/>
            <a:chExt cx="315875" cy="318400"/>
          </a:xfrm>
        </p:grpSpPr>
        <p:sp>
          <p:nvSpPr>
            <p:cNvPr id="6010" name="Google Shape;6010;p6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11" name="Google Shape;6011;p6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12" name="Google Shape;6012;p60"/>
          <p:cNvGrpSpPr/>
          <p:nvPr/>
        </p:nvGrpSpPr>
        <p:grpSpPr>
          <a:xfrm>
            <a:off x="3950065" y="2269054"/>
            <a:ext cx="351786" cy="326274"/>
            <a:chOff x="-62511900" y="4129100"/>
            <a:chExt cx="304050" cy="282000"/>
          </a:xfrm>
        </p:grpSpPr>
        <p:sp>
          <p:nvSpPr>
            <p:cNvPr id="6013" name="Google Shape;6013;p6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14" name="Google Shape;6014;p6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15" name="Google Shape;6015;p6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16" name="Google Shape;6016;p6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17" name="Google Shape;6017;p6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18" name="Google Shape;6018;p60"/>
          <p:cNvGrpSpPr/>
          <p:nvPr/>
        </p:nvGrpSpPr>
        <p:grpSpPr>
          <a:xfrm>
            <a:off x="2628187" y="2741448"/>
            <a:ext cx="310770" cy="367261"/>
            <a:chOff x="-60597975" y="3367475"/>
            <a:chExt cx="268600" cy="317425"/>
          </a:xfrm>
        </p:grpSpPr>
        <p:sp>
          <p:nvSpPr>
            <p:cNvPr id="6019" name="Google Shape;6019;p6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20" name="Google Shape;6020;p6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21" name="Google Shape;6021;p6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22" name="Google Shape;6022;p6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23" name="Google Shape;6023;p6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024" name="Google Shape;6024;p60"/>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025" name="Google Shape;6025;p60"/>
          <p:cNvGrpSpPr/>
          <p:nvPr/>
        </p:nvGrpSpPr>
        <p:grpSpPr>
          <a:xfrm>
            <a:off x="2600390" y="3702764"/>
            <a:ext cx="366364" cy="262465"/>
            <a:chOff x="-60621600" y="4145650"/>
            <a:chExt cx="316650" cy="226850"/>
          </a:xfrm>
        </p:grpSpPr>
        <p:sp>
          <p:nvSpPr>
            <p:cNvPr id="6026" name="Google Shape;6026;p6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27" name="Google Shape;6027;p6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28" name="Google Shape;6028;p6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29" name="Google Shape;6029;p60"/>
          <p:cNvGrpSpPr/>
          <p:nvPr/>
        </p:nvGrpSpPr>
        <p:grpSpPr>
          <a:xfrm>
            <a:off x="3937042" y="3651263"/>
            <a:ext cx="359972" cy="365467"/>
            <a:chOff x="-59400775" y="4084200"/>
            <a:chExt cx="311125" cy="315875"/>
          </a:xfrm>
        </p:grpSpPr>
        <p:sp>
          <p:nvSpPr>
            <p:cNvPr id="6030" name="Google Shape;6030;p6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1" name="Google Shape;6031;p6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2" name="Google Shape;6032;p6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3" name="Google Shape;6033;p6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4" name="Google Shape;6034;p6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5" name="Google Shape;6035;p6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36" name="Google Shape;6036;p60"/>
          <p:cNvGrpSpPr/>
          <p:nvPr/>
        </p:nvGrpSpPr>
        <p:grpSpPr>
          <a:xfrm>
            <a:off x="2161136" y="1377094"/>
            <a:ext cx="365438" cy="366364"/>
            <a:chOff x="-64044600" y="3360375"/>
            <a:chExt cx="315850" cy="316650"/>
          </a:xfrm>
        </p:grpSpPr>
        <p:sp>
          <p:nvSpPr>
            <p:cNvPr id="6037" name="Google Shape;6037;p6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8" name="Google Shape;6038;p6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39" name="Google Shape;6039;p6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40" name="Google Shape;6040;p60"/>
          <p:cNvGrpSpPr/>
          <p:nvPr/>
        </p:nvGrpSpPr>
        <p:grpSpPr>
          <a:xfrm>
            <a:off x="2187559" y="1819647"/>
            <a:ext cx="312592" cy="367261"/>
            <a:chOff x="-64022550" y="3727425"/>
            <a:chExt cx="270175" cy="317425"/>
          </a:xfrm>
        </p:grpSpPr>
        <p:sp>
          <p:nvSpPr>
            <p:cNvPr id="6041" name="Google Shape;6041;p6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42" name="Google Shape;6042;p6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43" name="Google Shape;6043;p6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44" name="Google Shape;6044;p60"/>
          <p:cNvGrpSpPr/>
          <p:nvPr/>
        </p:nvGrpSpPr>
        <p:grpSpPr>
          <a:xfrm>
            <a:off x="2211697" y="2248547"/>
            <a:ext cx="264317" cy="367290"/>
            <a:chOff x="-64001300" y="4093650"/>
            <a:chExt cx="228450" cy="317450"/>
          </a:xfrm>
        </p:grpSpPr>
        <p:sp>
          <p:nvSpPr>
            <p:cNvPr id="6045" name="Google Shape;6045;p6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46" name="Google Shape;6046;p6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47" name="Google Shape;6047;p6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48" name="Google Shape;6048;p6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49" name="Google Shape;6049;p60"/>
          <p:cNvGrpSpPr/>
          <p:nvPr/>
        </p:nvGrpSpPr>
        <p:grpSpPr>
          <a:xfrm>
            <a:off x="830701" y="2741838"/>
            <a:ext cx="359972" cy="366480"/>
            <a:chOff x="-62148800" y="3377700"/>
            <a:chExt cx="311125" cy="316750"/>
          </a:xfrm>
        </p:grpSpPr>
        <p:sp>
          <p:nvSpPr>
            <p:cNvPr id="6050" name="Google Shape;6050;p6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51" name="Google Shape;6051;p6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52" name="Google Shape;6052;p60"/>
          <p:cNvGrpSpPr/>
          <p:nvPr/>
        </p:nvGrpSpPr>
        <p:grpSpPr>
          <a:xfrm>
            <a:off x="826608" y="3191835"/>
            <a:ext cx="368157" cy="367290"/>
            <a:chOff x="-62154300" y="3743950"/>
            <a:chExt cx="318200" cy="317450"/>
          </a:xfrm>
        </p:grpSpPr>
        <p:sp>
          <p:nvSpPr>
            <p:cNvPr id="6053" name="Google Shape;6053;p6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54" name="Google Shape;6054;p6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55" name="Google Shape;6055;p60"/>
          <p:cNvGrpSpPr/>
          <p:nvPr/>
        </p:nvGrpSpPr>
        <p:grpSpPr>
          <a:xfrm>
            <a:off x="826594" y="3650815"/>
            <a:ext cx="368186" cy="366364"/>
            <a:chOff x="-62151950" y="4111775"/>
            <a:chExt cx="318225" cy="316650"/>
          </a:xfrm>
        </p:grpSpPr>
        <p:sp>
          <p:nvSpPr>
            <p:cNvPr id="6056" name="Google Shape;6056;p6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57" name="Google Shape;6057;p6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58" name="Google Shape;6058;p6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59" name="Google Shape;6059;p6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60" name="Google Shape;6060;p60"/>
          <p:cNvGrpSpPr/>
          <p:nvPr/>
        </p:nvGrpSpPr>
        <p:grpSpPr>
          <a:xfrm>
            <a:off x="3045218" y="2741361"/>
            <a:ext cx="368157" cy="367434"/>
            <a:chOff x="-60254550" y="3367325"/>
            <a:chExt cx="318200" cy="317575"/>
          </a:xfrm>
        </p:grpSpPr>
        <p:sp>
          <p:nvSpPr>
            <p:cNvPr id="6061" name="Google Shape;6061;p6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62" name="Google Shape;6062;p6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63" name="Google Shape;6063;p6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64" name="Google Shape;6064;p6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65" name="Google Shape;6065;p60"/>
          <p:cNvGrpSpPr/>
          <p:nvPr/>
        </p:nvGrpSpPr>
        <p:grpSpPr>
          <a:xfrm>
            <a:off x="3046115" y="3192355"/>
            <a:ext cx="366364" cy="366248"/>
            <a:chOff x="-60255350" y="3733825"/>
            <a:chExt cx="316650" cy="316550"/>
          </a:xfrm>
        </p:grpSpPr>
        <p:sp>
          <p:nvSpPr>
            <p:cNvPr id="6066" name="Google Shape;6066;p6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67" name="Google Shape;6067;p6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68" name="Google Shape;6068;p6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69" name="Google Shape;6069;p6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70" name="Google Shape;6070;p6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71" name="Google Shape;6071;p6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72" name="Google Shape;6072;p6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73" name="Google Shape;6073;p60"/>
          <p:cNvGrpSpPr/>
          <p:nvPr/>
        </p:nvGrpSpPr>
        <p:grpSpPr>
          <a:xfrm>
            <a:off x="3073912" y="3651263"/>
            <a:ext cx="310770" cy="365467"/>
            <a:chOff x="-60232500" y="4101525"/>
            <a:chExt cx="268600" cy="315875"/>
          </a:xfrm>
        </p:grpSpPr>
        <p:sp>
          <p:nvSpPr>
            <p:cNvPr id="6074" name="Google Shape;6074;p6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75" name="Google Shape;6075;p6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076" name="Google Shape;6076;p60"/>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077" name="Google Shape;6077;p60"/>
          <p:cNvGrpSpPr/>
          <p:nvPr/>
        </p:nvGrpSpPr>
        <p:grpSpPr>
          <a:xfrm>
            <a:off x="2606912" y="1377094"/>
            <a:ext cx="368186" cy="366364"/>
            <a:chOff x="-63679950" y="3360375"/>
            <a:chExt cx="318225" cy="316650"/>
          </a:xfrm>
        </p:grpSpPr>
        <p:sp>
          <p:nvSpPr>
            <p:cNvPr id="6078" name="Google Shape;6078;p6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79" name="Google Shape;6079;p6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80" name="Google Shape;6080;p6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81" name="Google Shape;6081;p6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082" name="Google Shape;6082;p60"/>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083" name="Google Shape;6083;p60"/>
          <p:cNvGrpSpPr/>
          <p:nvPr/>
        </p:nvGrpSpPr>
        <p:grpSpPr>
          <a:xfrm>
            <a:off x="2605539" y="2248431"/>
            <a:ext cx="370934" cy="367521"/>
            <a:chOff x="-63679950" y="4093450"/>
            <a:chExt cx="320600" cy="317650"/>
          </a:xfrm>
        </p:grpSpPr>
        <p:sp>
          <p:nvSpPr>
            <p:cNvPr id="6084" name="Google Shape;6084;p6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85" name="Google Shape;6085;p6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86" name="Google Shape;6086;p6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87" name="Google Shape;6087;p60"/>
          <p:cNvGrpSpPr/>
          <p:nvPr/>
        </p:nvGrpSpPr>
        <p:grpSpPr>
          <a:xfrm>
            <a:off x="1265656" y="2741433"/>
            <a:ext cx="366364" cy="367290"/>
            <a:chOff x="-61784125" y="3377700"/>
            <a:chExt cx="316650" cy="317450"/>
          </a:xfrm>
        </p:grpSpPr>
        <p:sp>
          <p:nvSpPr>
            <p:cNvPr id="6088" name="Google Shape;6088;p6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89" name="Google Shape;6089;p6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0" name="Google Shape;6090;p6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1" name="Google Shape;6091;p6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2" name="Google Shape;6092;p6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3" name="Google Shape;6093;p6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4" name="Google Shape;6094;p6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095" name="Google Shape;6095;p60"/>
          <p:cNvGrpSpPr/>
          <p:nvPr/>
        </p:nvGrpSpPr>
        <p:grpSpPr>
          <a:xfrm>
            <a:off x="1265656" y="3191835"/>
            <a:ext cx="366364" cy="367290"/>
            <a:chOff x="-61783350" y="3743950"/>
            <a:chExt cx="316650" cy="317450"/>
          </a:xfrm>
        </p:grpSpPr>
        <p:sp>
          <p:nvSpPr>
            <p:cNvPr id="6096" name="Google Shape;6096;p6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7" name="Google Shape;6097;p6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098" name="Google Shape;6098;p60"/>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99" name="Google Shape;6099;p60"/>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00" name="Google Shape;6100;p60"/>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101" name="Google Shape;6101;p60"/>
          <p:cNvGrpSpPr/>
          <p:nvPr/>
        </p:nvGrpSpPr>
        <p:grpSpPr>
          <a:xfrm>
            <a:off x="3487080" y="3651668"/>
            <a:ext cx="369112" cy="364657"/>
            <a:chOff x="-59869425" y="4102225"/>
            <a:chExt cx="319025" cy="315175"/>
          </a:xfrm>
        </p:grpSpPr>
        <p:sp>
          <p:nvSpPr>
            <p:cNvPr id="6102" name="Google Shape;6102;p6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03" name="Google Shape;6103;p6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04" name="Google Shape;6104;p6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05" name="Google Shape;6105;p6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06" name="Google Shape;6106;p60"/>
          <p:cNvGrpSpPr/>
          <p:nvPr/>
        </p:nvGrpSpPr>
        <p:grpSpPr>
          <a:xfrm>
            <a:off x="2605883" y="4120490"/>
            <a:ext cx="366364" cy="365467"/>
            <a:chOff x="-59029025" y="3711650"/>
            <a:chExt cx="316650" cy="315875"/>
          </a:xfrm>
        </p:grpSpPr>
        <p:sp>
          <p:nvSpPr>
            <p:cNvPr id="6107" name="Google Shape;6107;p6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08" name="Google Shape;6108;p6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09" name="Google Shape;6109;p6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10" name="Google Shape;6110;p6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11" name="Google Shape;6111;p6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12" name="Google Shape;6112;p6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13" name="Google Shape;6113;p6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14" name="Google Shape;6114;p60"/>
          <p:cNvGrpSpPr/>
          <p:nvPr/>
        </p:nvGrpSpPr>
        <p:grpSpPr>
          <a:xfrm>
            <a:off x="4841373" y="1398014"/>
            <a:ext cx="351940" cy="348188"/>
            <a:chOff x="581525" y="3254850"/>
            <a:chExt cx="297750" cy="294575"/>
          </a:xfrm>
        </p:grpSpPr>
        <p:sp>
          <p:nvSpPr>
            <p:cNvPr id="6115" name="Google Shape;6115;p6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16" name="Google Shape;6116;p6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17" name="Google Shape;6117;p6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18" name="Google Shape;6118;p60"/>
          <p:cNvGrpSpPr/>
          <p:nvPr/>
        </p:nvGrpSpPr>
        <p:grpSpPr>
          <a:xfrm>
            <a:off x="4840442" y="1836950"/>
            <a:ext cx="353802" cy="351497"/>
            <a:chOff x="580725" y="3617925"/>
            <a:chExt cx="299325" cy="297375"/>
          </a:xfrm>
        </p:grpSpPr>
        <p:sp>
          <p:nvSpPr>
            <p:cNvPr id="6119" name="Google Shape;6119;p6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0" name="Google Shape;6120;p6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1" name="Google Shape;6121;p6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2" name="Google Shape;6122;p6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3" name="Google Shape;6123;p6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24" name="Google Shape;6124;p60"/>
          <p:cNvGrpSpPr/>
          <p:nvPr/>
        </p:nvGrpSpPr>
        <p:grpSpPr>
          <a:xfrm>
            <a:off x="4842304" y="2284140"/>
            <a:ext cx="350079" cy="350079"/>
            <a:chOff x="583100" y="3982600"/>
            <a:chExt cx="296175" cy="296175"/>
          </a:xfrm>
        </p:grpSpPr>
        <p:sp>
          <p:nvSpPr>
            <p:cNvPr id="6125" name="Google Shape;6125;p6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6" name="Google Shape;6126;p6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7" name="Google Shape;6127;p6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8" name="Google Shape;6128;p6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29" name="Google Shape;6129;p6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30" name="Google Shape;6130;p6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31" name="Google Shape;6131;p6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32" name="Google Shape;6132;p60"/>
          <p:cNvGrpSpPr/>
          <p:nvPr/>
        </p:nvGrpSpPr>
        <p:grpSpPr>
          <a:xfrm>
            <a:off x="7074918" y="1397764"/>
            <a:ext cx="307231" cy="348690"/>
            <a:chOff x="2423775" y="3226875"/>
            <a:chExt cx="259925" cy="295000"/>
          </a:xfrm>
        </p:grpSpPr>
        <p:sp>
          <p:nvSpPr>
            <p:cNvPr id="6133" name="Google Shape;6133;p6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34" name="Google Shape;6134;p6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35" name="Google Shape;6135;p6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36" name="Google Shape;6136;p60"/>
          <p:cNvGrpSpPr/>
          <p:nvPr/>
        </p:nvGrpSpPr>
        <p:grpSpPr>
          <a:xfrm>
            <a:off x="7052106" y="1839049"/>
            <a:ext cx="352857" cy="347301"/>
            <a:chOff x="2404875" y="3592725"/>
            <a:chExt cx="298525" cy="293825"/>
          </a:xfrm>
        </p:grpSpPr>
        <p:sp>
          <p:nvSpPr>
            <p:cNvPr id="6137" name="Google Shape;6137;p6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38" name="Google Shape;6138;p6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39" name="Google Shape;6139;p6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40" name="Google Shape;6140;p60"/>
          <p:cNvGrpSpPr/>
          <p:nvPr/>
        </p:nvGrpSpPr>
        <p:grpSpPr>
          <a:xfrm>
            <a:off x="7053036" y="2284614"/>
            <a:ext cx="350995" cy="349133"/>
            <a:chOff x="2404875" y="3955825"/>
            <a:chExt cx="296950" cy="295375"/>
          </a:xfrm>
        </p:grpSpPr>
        <p:sp>
          <p:nvSpPr>
            <p:cNvPr id="6141" name="Google Shape;6141;p6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42" name="Google Shape;6142;p6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43" name="Google Shape;6143;p6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44" name="Google Shape;6144;p6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45" name="Google Shape;6145;p60"/>
          <p:cNvGrpSpPr/>
          <p:nvPr/>
        </p:nvGrpSpPr>
        <p:grpSpPr>
          <a:xfrm>
            <a:off x="5747016" y="2748808"/>
            <a:ext cx="349163" cy="350079"/>
            <a:chOff x="4263650" y="3235150"/>
            <a:chExt cx="295400" cy="296175"/>
          </a:xfrm>
        </p:grpSpPr>
        <p:sp>
          <p:nvSpPr>
            <p:cNvPr id="6146" name="Google Shape;6146;p6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47" name="Google Shape;6147;p6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48" name="Google Shape;6148;p6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49" name="Google Shape;6149;p6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50" name="Google Shape;6150;p6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51" name="Google Shape;6151;p60"/>
          <p:cNvGrpSpPr/>
          <p:nvPr/>
        </p:nvGrpSpPr>
        <p:grpSpPr>
          <a:xfrm>
            <a:off x="5744696" y="3207969"/>
            <a:ext cx="353802" cy="327739"/>
            <a:chOff x="4266025" y="3609275"/>
            <a:chExt cx="299325" cy="277275"/>
          </a:xfrm>
        </p:grpSpPr>
        <p:sp>
          <p:nvSpPr>
            <p:cNvPr id="6152" name="Google Shape;6152;p6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53" name="Google Shape;6153;p6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54" name="Google Shape;6154;p60"/>
          <p:cNvGrpSpPr/>
          <p:nvPr/>
        </p:nvGrpSpPr>
        <p:grpSpPr>
          <a:xfrm>
            <a:off x="5745154" y="3673356"/>
            <a:ext cx="352886" cy="349133"/>
            <a:chOff x="4263650" y="3963700"/>
            <a:chExt cx="298550" cy="295375"/>
          </a:xfrm>
        </p:grpSpPr>
        <p:sp>
          <p:nvSpPr>
            <p:cNvPr id="6155" name="Google Shape;6155;p6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56" name="Google Shape;6156;p6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57" name="Google Shape;6157;p6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58" name="Google Shape;6158;p6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59" name="Google Shape;6159;p6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0" name="Google Shape;6160;p6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1" name="Google Shape;6161;p6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62" name="Google Shape;6162;p60"/>
          <p:cNvGrpSpPr/>
          <p:nvPr/>
        </p:nvGrpSpPr>
        <p:grpSpPr>
          <a:xfrm>
            <a:off x="8023491" y="2748809"/>
            <a:ext cx="226264" cy="350079"/>
            <a:chOff x="6164975" y="3211525"/>
            <a:chExt cx="191425" cy="296175"/>
          </a:xfrm>
        </p:grpSpPr>
        <p:sp>
          <p:nvSpPr>
            <p:cNvPr id="6163" name="Google Shape;6163;p6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4" name="Google Shape;6164;p6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5" name="Google Shape;6165;p6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6" name="Google Shape;6166;p6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7" name="Google Shape;6167;p6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8" name="Google Shape;6168;p6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69" name="Google Shape;6169;p6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70" name="Google Shape;6170;p60"/>
          <p:cNvGrpSpPr/>
          <p:nvPr/>
        </p:nvGrpSpPr>
        <p:grpSpPr>
          <a:xfrm>
            <a:off x="5285528" y="1397084"/>
            <a:ext cx="352886" cy="350049"/>
            <a:chOff x="946175" y="3253275"/>
            <a:chExt cx="298550" cy="296150"/>
          </a:xfrm>
        </p:grpSpPr>
        <p:sp>
          <p:nvSpPr>
            <p:cNvPr id="6171" name="Google Shape;6171;p6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72" name="Google Shape;6172;p6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73" name="Google Shape;6173;p6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74" name="Google Shape;6174;p6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75" name="Google Shape;6175;p6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76" name="Google Shape;6176;p60"/>
          <p:cNvGrpSpPr/>
          <p:nvPr/>
        </p:nvGrpSpPr>
        <p:grpSpPr>
          <a:xfrm>
            <a:off x="5286459" y="1839048"/>
            <a:ext cx="351024" cy="347301"/>
            <a:chOff x="946175" y="3619500"/>
            <a:chExt cx="296975" cy="293825"/>
          </a:xfrm>
        </p:grpSpPr>
        <p:sp>
          <p:nvSpPr>
            <p:cNvPr id="6177" name="Google Shape;6177;p6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78" name="Google Shape;6178;p6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79" name="Google Shape;6179;p6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80" name="Google Shape;6180;p6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81" name="Google Shape;6181;p6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82" name="Google Shape;6182;p6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83" name="Google Shape;6183;p60"/>
          <p:cNvGrpSpPr/>
          <p:nvPr/>
        </p:nvGrpSpPr>
        <p:grpSpPr>
          <a:xfrm>
            <a:off x="5286001" y="2283682"/>
            <a:ext cx="351940" cy="350995"/>
            <a:chOff x="944600" y="3981825"/>
            <a:chExt cx="297750" cy="296950"/>
          </a:xfrm>
        </p:grpSpPr>
        <p:sp>
          <p:nvSpPr>
            <p:cNvPr id="6184" name="Google Shape;6184;p6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85" name="Google Shape;6185;p6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86" name="Google Shape;6186;p6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87" name="Google Shape;6187;p6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88" name="Google Shape;6188;p60"/>
          <p:cNvGrpSpPr/>
          <p:nvPr/>
        </p:nvGrpSpPr>
        <p:grpSpPr>
          <a:xfrm>
            <a:off x="7502937" y="1397542"/>
            <a:ext cx="350079" cy="349133"/>
            <a:chOff x="2768750" y="3227275"/>
            <a:chExt cx="296175" cy="295375"/>
          </a:xfrm>
        </p:grpSpPr>
        <p:sp>
          <p:nvSpPr>
            <p:cNvPr id="6189" name="Google Shape;6189;p6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0" name="Google Shape;6190;p6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1" name="Google Shape;6191;p6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2" name="Google Shape;6192;p6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3" name="Google Shape;6193;p6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4" name="Google Shape;6194;p6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5" name="Google Shape;6195;p6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6" name="Google Shape;6196;p6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197" name="Google Shape;6197;p60"/>
          <p:cNvGrpSpPr/>
          <p:nvPr/>
        </p:nvGrpSpPr>
        <p:grpSpPr>
          <a:xfrm>
            <a:off x="7523888" y="1838414"/>
            <a:ext cx="308177" cy="348572"/>
            <a:chOff x="2786075" y="3591800"/>
            <a:chExt cx="260725" cy="294900"/>
          </a:xfrm>
        </p:grpSpPr>
        <p:sp>
          <p:nvSpPr>
            <p:cNvPr id="6198" name="Google Shape;6198;p6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99" name="Google Shape;6199;p6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00" name="Google Shape;6200;p6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01" name="Google Shape;6201;p6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02" name="Google Shape;6202;p6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03" name="Google Shape;6203;p60"/>
          <p:cNvGrpSpPr/>
          <p:nvPr/>
        </p:nvGrpSpPr>
        <p:grpSpPr>
          <a:xfrm>
            <a:off x="7564387" y="2284141"/>
            <a:ext cx="227180" cy="350079"/>
            <a:chOff x="2819150" y="3955025"/>
            <a:chExt cx="192200" cy="296175"/>
          </a:xfrm>
        </p:grpSpPr>
        <p:sp>
          <p:nvSpPr>
            <p:cNvPr id="6204" name="Google Shape;6204;p6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05" name="Google Shape;6205;p6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06" name="Google Shape;6206;p6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07" name="Google Shape;6207;p6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08" name="Google Shape;6208;p60"/>
          <p:cNvGrpSpPr/>
          <p:nvPr/>
        </p:nvGrpSpPr>
        <p:grpSpPr>
          <a:xfrm>
            <a:off x="6188160" y="2749739"/>
            <a:ext cx="349133" cy="348217"/>
            <a:chOff x="4629125" y="3235150"/>
            <a:chExt cx="295375" cy="294600"/>
          </a:xfrm>
        </p:grpSpPr>
        <p:sp>
          <p:nvSpPr>
            <p:cNvPr id="6209" name="Google Shape;6209;p6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0" name="Google Shape;6210;p6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1" name="Google Shape;6211;p6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2" name="Google Shape;6212;p6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3" name="Google Shape;6213;p6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14" name="Google Shape;6214;p60"/>
          <p:cNvGrpSpPr/>
          <p:nvPr/>
        </p:nvGrpSpPr>
        <p:grpSpPr>
          <a:xfrm>
            <a:off x="6188145" y="3197272"/>
            <a:ext cx="349163" cy="349133"/>
            <a:chOff x="4628325" y="3599825"/>
            <a:chExt cx="295400" cy="295375"/>
          </a:xfrm>
        </p:grpSpPr>
        <p:sp>
          <p:nvSpPr>
            <p:cNvPr id="6215" name="Google Shape;6215;p6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6" name="Google Shape;6216;p6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7" name="Google Shape;6217;p6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8" name="Google Shape;6218;p6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19" name="Google Shape;6219;p6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0" name="Google Shape;6220;p6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1" name="Google Shape;6221;p6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2" name="Google Shape;6222;p6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3" name="Google Shape;6223;p6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4" name="Google Shape;6224;p6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5" name="Google Shape;6225;p6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6" name="Google Shape;6226;p6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27" name="Google Shape;6227;p60"/>
          <p:cNvGrpSpPr/>
          <p:nvPr/>
        </p:nvGrpSpPr>
        <p:grpSpPr>
          <a:xfrm>
            <a:off x="6209096" y="3672883"/>
            <a:ext cx="307261" cy="350079"/>
            <a:chOff x="4645650" y="3962900"/>
            <a:chExt cx="259950" cy="296175"/>
          </a:xfrm>
        </p:grpSpPr>
        <p:sp>
          <p:nvSpPr>
            <p:cNvPr id="6228" name="Google Shape;6228;p6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29" name="Google Shape;6229;p6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0" name="Google Shape;6230;p6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1" name="Google Shape;6231;p6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2" name="Google Shape;6232;p6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3" name="Google Shape;6233;p6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34" name="Google Shape;6234;p60"/>
          <p:cNvGrpSpPr/>
          <p:nvPr/>
        </p:nvGrpSpPr>
        <p:grpSpPr>
          <a:xfrm>
            <a:off x="7962056" y="3197745"/>
            <a:ext cx="349133" cy="348188"/>
            <a:chOff x="6143725" y="3582500"/>
            <a:chExt cx="295375" cy="294575"/>
          </a:xfrm>
        </p:grpSpPr>
        <p:sp>
          <p:nvSpPr>
            <p:cNvPr id="6235" name="Google Shape;6235;p6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6" name="Google Shape;6236;p6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7" name="Google Shape;6237;p6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8" name="Google Shape;6238;p6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39" name="Google Shape;6239;p6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40" name="Google Shape;6240;p6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41" name="Google Shape;6241;p6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42" name="Google Shape;6242;p60"/>
          <p:cNvGrpSpPr/>
          <p:nvPr/>
        </p:nvGrpSpPr>
        <p:grpSpPr>
          <a:xfrm>
            <a:off x="5730883" y="1397084"/>
            <a:ext cx="350995" cy="350049"/>
            <a:chOff x="1310075" y="3253275"/>
            <a:chExt cx="296950" cy="296150"/>
          </a:xfrm>
        </p:grpSpPr>
        <p:sp>
          <p:nvSpPr>
            <p:cNvPr id="6243" name="Google Shape;6243;p6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44" name="Google Shape;6244;p6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45" name="Google Shape;6245;p6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246" name="Google Shape;6246;p60"/>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247" name="Google Shape;6247;p60"/>
          <p:cNvGrpSpPr/>
          <p:nvPr/>
        </p:nvGrpSpPr>
        <p:grpSpPr>
          <a:xfrm>
            <a:off x="5730410" y="2283343"/>
            <a:ext cx="351941" cy="351675"/>
            <a:chOff x="1310075" y="3980250"/>
            <a:chExt cx="297750" cy="297525"/>
          </a:xfrm>
        </p:grpSpPr>
        <p:sp>
          <p:nvSpPr>
            <p:cNvPr id="6248" name="Google Shape;6248;p6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49" name="Google Shape;6249;p6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50" name="Google Shape;6250;p6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51" name="Google Shape;6251;p6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52" name="Google Shape;6252;p60"/>
          <p:cNvGrpSpPr/>
          <p:nvPr/>
        </p:nvGrpSpPr>
        <p:grpSpPr>
          <a:xfrm>
            <a:off x="7995198" y="1397542"/>
            <a:ext cx="266305" cy="349133"/>
            <a:chOff x="3167275" y="3227275"/>
            <a:chExt cx="225300" cy="295375"/>
          </a:xfrm>
        </p:grpSpPr>
        <p:sp>
          <p:nvSpPr>
            <p:cNvPr id="6253" name="Google Shape;6253;p6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54" name="Google Shape;6254;p6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55" name="Google Shape;6255;p6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56" name="Google Shape;6256;p6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57" name="Google Shape;6257;p6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258" name="Google Shape;6258;p60"/>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259" name="Google Shape;6259;p60"/>
          <p:cNvGrpSpPr/>
          <p:nvPr/>
        </p:nvGrpSpPr>
        <p:grpSpPr>
          <a:xfrm>
            <a:off x="7952380" y="2284599"/>
            <a:ext cx="351940" cy="349163"/>
            <a:chOff x="3133425" y="3955025"/>
            <a:chExt cx="297750" cy="295400"/>
          </a:xfrm>
        </p:grpSpPr>
        <p:sp>
          <p:nvSpPr>
            <p:cNvPr id="6260" name="Google Shape;6260;p6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1" name="Google Shape;6261;p6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2" name="Google Shape;6262;p6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63" name="Google Shape;6263;p60"/>
          <p:cNvGrpSpPr/>
          <p:nvPr/>
        </p:nvGrpSpPr>
        <p:grpSpPr>
          <a:xfrm>
            <a:off x="6632554" y="2748187"/>
            <a:ext cx="350079" cy="351320"/>
            <a:chOff x="4991425" y="3234750"/>
            <a:chExt cx="296175" cy="297225"/>
          </a:xfrm>
        </p:grpSpPr>
        <p:sp>
          <p:nvSpPr>
            <p:cNvPr id="6264" name="Google Shape;6264;p6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5" name="Google Shape;6265;p6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6" name="Google Shape;6266;p6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7" name="Google Shape;6267;p6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8" name="Google Shape;6268;p6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69" name="Google Shape;6269;p6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70" name="Google Shape;6270;p60"/>
          <p:cNvGrpSpPr/>
          <p:nvPr/>
        </p:nvGrpSpPr>
        <p:grpSpPr>
          <a:xfrm>
            <a:off x="6632554" y="3217750"/>
            <a:ext cx="350079" cy="308177"/>
            <a:chOff x="4991425" y="3617150"/>
            <a:chExt cx="296175" cy="260725"/>
          </a:xfrm>
        </p:grpSpPr>
        <p:sp>
          <p:nvSpPr>
            <p:cNvPr id="6271" name="Google Shape;6271;p6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72" name="Google Shape;6272;p6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73" name="Google Shape;6273;p6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74" name="Google Shape;6274;p6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75" name="Google Shape;6275;p6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76" name="Google Shape;6276;p6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77" name="Google Shape;6277;p6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78" name="Google Shape;6278;p60"/>
          <p:cNvGrpSpPr/>
          <p:nvPr/>
        </p:nvGrpSpPr>
        <p:grpSpPr>
          <a:xfrm>
            <a:off x="6709827" y="3673341"/>
            <a:ext cx="195532" cy="349163"/>
            <a:chOff x="5056800" y="3962900"/>
            <a:chExt cx="165425" cy="295400"/>
          </a:xfrm>
        </p:grpSpPr>
        <p:sp>
          <p:nvSpPr>
            <p:cNvPr id="6279" name="Google Shape;6279;p6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0" name="Google Shape;6280;p6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1" name="Google Shape;6281;p6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82" name="Google Shape;6282;p60"/>
          <p:cNvGrpSpPr/>
          <p:nvPr/>
        </p:nvGrpSpPr>
        <p:grpSpPr>
          <a:xfrm>
            <a:off x="7961125" y="3673357"/>
            <a:ext cx="350995" cy="349133"/>
            <a:chOff x="6168925" y="3936925"/>
            <a:chExt cx="296950" cy="295375"/>
          </a:xfrm>
        </p:grpSpPr>
        <p:sp>
          <p:nvSpPr>
            <p:cNvPr id="6283" name="Google Shape;6283;p6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4" name="Google Shape;6284;p6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5" name="Google Shape;6285;p6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6" name="Google Shape;6286;p6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7" name="Google Shape;6287;p6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88" name="Google Shape;6288;p6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89" name="Google Shape;6289;p60"/>
          <p:cNvGrpSpPr/>
          <p:nvPr/>
        </p:nvGrpSpPr>
        <p:grpSpPr>
          <a:xfrm>
            <a:off x="6174844" y="1390429"/>
            <a:ext cx="348188" cy="349133"/>
            <a:chOff x="1674750" y="3254050"/>
            <a:chExt cx="294575" cy="295375"/>
          </a:xfrm>
        </p:grpSpPr>
        <p:sp>
          <p:nvSpPr>
            <p:cNvPr id="6290" name="Google Shape;6290;p6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91" name="Google Shape;6291;p6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92" name="Google Shape;6292;p6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93" name="Google Shape;6293;p60"/>
          <p:cNvGrpSpPr/>
          <p:nvPr/>
        </p:nvGrpSpPr>
        <p:grpSpPr>
          <a:xfrm>
            <a:off x="6189239" y="1838132"/>
            <a:ext cx="319347" cy="349133"/>
            <a:chOff x="1687350" y="3618725"/>
            <a:chExt cx="270175" cy="295375"/>
          </a:xfrm>
        </p:grpSpPr>
        <p:sp>
          <p:nvSpPr>
            <p:cNvPr id="6294" name="Google Shape;6294;p6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95" name="Google Shape;6295;p6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96" name="Google Shape;6296;p6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297" name="Google Shape;6297;p60"/>
          <p:cNvGrpSpPr/>
          <p:nvPr/>
        </p:nvGrpSpPr>
        <p:grpSpPr>
          <a:xfrm>
            <a:off x="6172942" y="2284613"/>
            <a:ext cx="351940" cy="349133"/>
            <a:chOff x="1672375" y="3982600"/>
            <a:chExt cx="297750" cy="295375"/>
          </a:xfrm>
        </p:grpSpPr>
        <p:sp>
          <p:nvSpPr>
            <p:cNvPr id="6298" name="Google Shape;6298;p6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99" name="Google Shape;6299;p6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0" name="Google Shape;6300;p6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01" name="Google Shape;6301;p60"/>
          <p:cNvGrpSpPr/>
          <p:nvPr/>
        </p:nvGrpSpPr>
        <p:grpSpPr>
          <a:xfrm>
            <a:off x="4864934" y="2748808"/>
            <a:ext cx="350079" cy="350079"/>
            <a:chOff x="3497300" y="3227275"/>
            <a:chExt cx="296175" cy="296175"/>
          </a:xfrm>
        </p:grpSpPr>
        <p:sp>
          <p:nvSpPr>
            <p:cNvPr id="6302" name="Google Shape;6302;p6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3" name="Google Shape;6303;p6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4" name="Google Shape;6304;p6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5" name="Google Shape;6305;p6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6" name="Google Shape;6306;p6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7" name="Google Shape;6307;p6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8" name="Google Shape;6308;p6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09" name="Google Shape;6309;p6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10" name="Google Shape;6310;p60"/>
          <p:cNvGrpSpPr/>
          <p:nvPr/>
        </p:nvGrpSpPr>
        <p:grpSpPr>
          <a:xfrm>
            <a:off x="4865407" y="3198203"/>
            <a:ext cx="349133" cy="347272"/>
            <a:chOff x="3497300" y="3591950"/>
            <a:chExt cx="295375" cy="293800"/>
          </a:xfrm>
        </p:grpSpPr>
        <p:sp>
          <p:nvSpPr>
            <p:cNvPr id="6311" name="Google Shape;6311;p6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2" name="Google Shape;6312;p6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3" name="Google Shape;6313;p6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4" name="Google Shape;6314;p6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5" name="Google Shape;6315;p6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6" name="Google Shape;6316;p6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7" name="Google Shape;6317;p6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18" name="Google Shape;6318;p6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19" name="Google Shape;6319;p60"/>
          <p:cNvGrpSpPr/>
          <p:nvPr/>
        </p:nvGrpSpPr>
        <p:grpSpPr>
          <a:xfrm>
            <a:off x="4865407" y="3673341"/>
            <a:ext cx="349133" cy="349163"/>
            <a:chOff x="3497300" y="3955025"/>
            <a:chExt cx="295375" cy="295400"/>
          </a:xfrm>
        </p:grpSpPr>
        <p:sp>
          <p:nvSpPr>
            <p:cNvPr id="6320" name="Google Shape;6320;p6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1" name="Google Shape;6321;p6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2" name="Google Shape;6322;p6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23" name="Google Shape;6323;p60"/>
          <p:cNvGrpSpPr/>
          <p:nvPr/>
        </p:nvGrpSpPr>
        <p:grpSpPr>
          <a:xfrm>
            <a:off x="7089979" y="2749532"/>
            <a:ext cx="327739" cy="348631"/>
            <a:chOff x="5364750" y="3235150"/>
            <a:chExt cx="277275" cy="294950"/>
          </a:xfrm>
        </p:grpSpPr>
        <p:sp>
          <p:nvSpPr>
            <p:cNvPr id="6324" name="Google Shape;6324;p6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5" name="Google Shape;6325;p6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6" name="Google Shape;6326;p6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7" name="Google Shape;6327;p6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8" name="Google Shape;6328;p6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29" name="Google Shape;6329;p6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0" name="Google Shape;6330;p6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1" name="Google Shape;6331;p6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32" name="Google Shape;6332;p60"/>
          <p:cNvGrpSpPr/>
          <p:nvPr/>
        </p:nvGrpSpPr>
        <p:grpSpPr>
          <a:xfrm>
            <a:off x="7078337" y="3195868"/>
            <a:ext cx="351024" cy="351941"/>
            <a:chOff x="5355300" y="3598250"/>
            <a:chExt cx="296975" cy="297750"/>
          </a:xfrm>
        </p:grpSpPr>
        <p:sp>
          <p:nvSpPr>
            <p:cNvPr id="6333" name="Google Shape;6333;p6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4" name="Google Shape;6334;p6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5" name="Google Shape;6335;p6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6" name="Google Shape;6336;p6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7" name="Google Shape;6337;p6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8" name="Google Shape;6338;p6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39" name="Google Shape;6339;p6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40" name="Google Shape;6340;p6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41" name="Google Shape;6341;p60"/>
          <p:cNvGrpSpPr/>
          <p:nvPr/>
        </p:nvGrpSpPr>
        <p:grpSpPr>
          <a:xfrm>
            <a:off x="7082533" y="3734790"/>
            <a:ext cx="342632" cy="226264"/>
            <a:chOff x="5358450" y="4015675"/>
            <a:chExt cx="289875" cy="191425"/>
          </a:xfrm>
        </p:grpSpPr>
        <p:sp>
          <p:nvSpPr>
            <p:cNvPr id="6342" name="Google Shape;6342;p6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43" name="Google Shape;6343;p6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44" name="Google Shape;6344;p6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45" name="Google Shape;6345;p6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46" name="Google Shape;6346;p60"/>
          <p:cNvGrpSpPr/>
          <p:nvPr/>
        </p:nvGrpSpPr>
        <p:grpSpPr>
          <a:xfrm>
            <a:off x="6209015" y="4117322"/>
            <a:ext cx="351024" cy="325464"/>
            <a:chOff x="6543825" y="3202075"/>
            <a:chExt cx="296975" cy="275350"/>
          </a:xfrm>
        </p:grpSpPr>
        <p:sp>
          <p:nvSpPr>
            <p:cNvPr id="6347" name="Google Shape;6347;p6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48" name="Google Shape;6348;p6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49" name="Google Shape;6349;p6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0" name="Google Shape;6350;p6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1" name="Google Shape;6351;p6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2" name="Google Shape;6352;p6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3" name="Google Shape;6353;p6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54" name="Google Shape;6354;p60"/>
          <p:cNvGrpSpPr/>
          <p:nvPr/>
        </p:nvGrpSpPr>
        <p:grpSpPr>
          <a:xfrm>
            <a:off x="6615996" y="1397069"/>
            <a:ext cx="350079" cy="350079"/>
            <a:chOff x="2037825" y="3254050"/>
            <a:chExt cx="296175" cy="296175"/>
          </a:xfrm>
        </p:grpSpPr>
        <p:sp>
          <p:nvSpPr>
            <p:cNvPr id="6355" name="Google Shape;6355;p6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6" name="Google Shape;6356;p6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7" name="Google Shape;6357;p6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8" name="Google Shape;6358;p6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59" name="Google Shape;6359;p6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60" name="Google Shape;6360;p6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61" name="Google Shape;6361;p60"/>
          <p:cNvGrpSpPr/>
          <p:nvPr/>
        </p:nvGrpSpPr>
        <p:grpSpPr>
          <a:xfrm>
            <a:off x="6614135" y="1838236"/>
            <a:ext cx="353802" cy="348926"/>
            <a:chOff x="2034675" y="3617925"/>
            <a:chExt cx="299325" cy="295200"/>
          </a:xfrm>
        </p:grpSpPr>
        <p:sp>
          <p:nvSpPr>
            <p:cNvPr id="6362" name="Google Shape;6362;p6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63" name="Google Shape;6363;p6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64" name="Google Shape;6364;p6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65" name="Google Shape;6365;p6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66" name="Google Shape;6366;p6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67" name="Google Shape;6367;p60"/>
          <p:cNvGrpSpPr/>
          <p:nvPr/>
        </p:nvGrpSpPr>
        <p:grpSpPr>
          <a:xfrm>
            <a:off x="6615996" y="2284613"/>
            <a:ext cx="350079" cy="349133"/>
            <a:chOff x="2037825" y="3981825"/>
            <a:chExt cx="296175" cy="295375"/>
          </a:xfrm>
        </p:grpSpPr>
        <p:sp>
          <p:nvSpPr>
            <p:cNvPr id="6368" name="Google Shape;6368;p6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69" name="Google Shape;6369;p6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0" name="Google Shape;6370;p6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71" name="Google Shape;6371;p60"/>
          <p:cNvGrpSpPr/>
          <p:nvPr/>
        </p:nvGrpSpPr>
        <p:grpSpPr>
          <a:xfrm>
            <a:off x="5301014" y="2780929"/>
            <a:ext cx="350079" cy="285837"/>
            <a:chOff x="3860400" y="3254050"/>
            <a:chExt cx="296175" cy="241825"/>
          </a:xfrm>
        </p:grpSpPr>
        <p:sp>
          <p:nvSpPr>
            <p:cNvPr id="6372" name="Google Shape;6372;p6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3" name="Google Shape;6373;p6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4" name="Google Shape;6374;p6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5" name="Google Shape;6375;p6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6" name="Google Shape;6376;p6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7" name="Google Shape;6377;p6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78" name="Google Shape;6378;p6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79" name="Google Shape;6379;p60"/>
          <p:cNvGrpSpPr/>
          <p:nvPr/>
        </p:nvGrpSpPr>
        <p:grpSpPr>
          <a:xfrm>
            <a:off x="5300541" y="3196800"/>
            <a:ext cx="351024" cy="350079"/>
            <a:chOff x="3859600" y="3591950"/>
            <a:chExt cx="296975" cy="296175"/>
          </a:xfrm>
        </p:grpSpPr>
        <p:sp>
          <p:nvSpPr>
            <p:cNvPr id="6380" name="Google Shape;6380;p6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81" name="Google Shape;6381;p6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82" name="Google Shape;6382;p6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83" name="Google Shape;6383;p60"/>
          <p:cNvGrpSpPr/>
          <p:nvPr/>
        </p:nvGrpSpPr>
        <p:grpSpPr>
          <a:xfrm>
            <a:off x="5301014" y="3672883"/>
            <a:ext cx="350079" cy="350079"/>
            <a:chOff x="3860400" y="3955025"/>
            <a:chExt cx="296175" cy="296175"/>
          </a:xfrm>
        </p:grpSpPr>
        <p:sp>
          <p:nvSpPr>
            <p:cNvPr id="6384" name="Google Shape;6384;p6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85" name="Google Shape;6385;p6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86" name="Google Shape;6386;p6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87" name="Google Shape;6387;p6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88" name="Google Shape;6388;p6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89" name="Google Shape;6389;p60"/>
          <p:cNvGrpSpPr/>
          <p:nvPr/>
        </p:nvGrpSpPr>
        <p:grpSpPr>
          <a:xfrm>
            <a:off x="7516230" y="2749281"/>
            <a:ext cx="355664" cy="349133"/>
            <a:chOff x="5716825" y="3235950"/>
            <a:chExt cx="300900" cy="295375"/>
          </a:xfrm>
        </p:grpSpPr>
        <p:sp>
          <p:nvSpPr>
            <p:cNvPr id="6390" name="Google Shape;6390;p6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1" name="Google Shape;6391;p6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2" name="Google Shape;6392;p6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3" name="Google Shape;6393;p6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394" name="Google Shape;6394;p60"/>
          <p:cNvGrpSpPr/>
          <p:nvPr/>
        </p:nvGrpSpPr>
        <p:grpSpPr>
          <a:xfrm>
            <a:off x="7529261" y="3207969"/>
            <a:ext cx="329601" cy="327739"/>
            <a:chOff x="5727850" y="3609275"/>
            <a:chExt cx="278850" cy="277275"/>
          </a:xfrm>
        </p:grpSpPr>
        <p:sp>
          <p:nvSpPr>
            <p:cNvPr id="6395" name="Google Shape;6395;p6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6" name="Google Shape;6396;p6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7" name="Google Shape;6397;p6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8" name="Google Shape;6398;p6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99" name="Google Shape;6399;p6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00" name="Google Shape;6400;p60"/>
          <p:cNvGrpSpPr/>
          <p:nvPr/>
        </p:nvGrpSpPr>
        <p:grpSpPr>
          <a:xfrm>
            <a:off x="7540446" y="3673356"/>
            <a:ext cx="307231" cy="349133"/>
            <a:chOff x="5736525" y="3963700"/>
            <a:chExt cx="259925" cy="295375"/>
          </a:xfrm>
        </p:grpSpPr>
        <p:sp>
          <p:nvSpPr>
            <p:cNvPr id="6401" name="Google Shape;6401;p6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02" name="Google Shape;6402;p6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03" name="Google Shape;6403;p6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04" name="Google Shape;6404;p6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05" name="Google Shape;6405;p6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06" name="Google Shape;6406;p6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07" name="Google Shape;6407;p6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08" name="Google Shape;6408;p60"/>
          <p:cNvGrpSpPr/>
          <p:nvPr/>
        </p:nvGrpSpPr>
        <p:grpSpPr>
          <a:xfrm>
            <a:off x="6632026" y="4122683"/>
            <a:ext cx="351024" cy="350079"/>
            <a:chOff x="6553275" y="3604550"/>
            <a:chExt cx="296975" cy="296175"/>
          </a:xfrm>
        </p:grpSpPr>
        <p:sp>
          <p:nvSpPr>
            <p:cNvPr id="6409" name="Google Shape;6409;p6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10" name="Google Shape;6410;p6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11" name="Google Shape;6411;p6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12" name="Google Shape;6412;p6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13" name="Google Shape;6413;p6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14" name="Google Shape;6414;p6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415" name="Google Shape;6415;p6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lt1"/>
                </a:solidFill>
              </a:rPr>
              <a:t>Business Icons</a:t>
            </a:r>
          </a:p>
        </p:txBody>
      </p:sp>
      <p:sp>
        <p:nvSpPr>
          <p:cNvPr id="6416" name="Google Shape;6416;p6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lt1"/>
                </a:solidFill>
              </a:rPr>
              <a:t>Teamwork Icons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20"/>
        <p:cNvGrpSpPr/>
        <p:nvPr/>
      </p:nvGrpSpPr>
      <p:grpSpPr>
        <a:xfrm>
          <a:off x="0" y="0"/>
          <a:ext cx="0" cy="0"/>
          <a:chOff x="0" y="0"/>
          <a:chExt cx="0" cy="0"/>
        </a:xfrm>
      </p:grpSpPr>
      <p:grpSp>
        <p:nvGrpSpPr>
          <p:cNvPr id="6421" name="Google Shape;6421;p61"/>
          <p:cNvGrpSpPr/>
          <p:nvPr/>
        </p:nvGrpSpPr>
        <p:grpSpPr>
          <a:xfrm>
            <a:off x="859032" y="1380546"/>
            <a:ext cx="294401" cy="353645"/>
            <a:chOff x="-35814600" y="3202075"/>
            <a:chExt cx="242625" cy="291450"/>
          </a:xfrm>
        </p:grpSpPr>
        <p:sp>
          <p:nvSpPr>
            <p:cNvPr id="6422" name="Google Shape;6422;p6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23" name="Google Shape;6423;p6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24" name="Google Shape;6424;p6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25" name="Google Shape;6425;p6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26" name="Google Shape;6426;p6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27" name="Google Shape;6427;p6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28" name="Google Shape;6428;p6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29" name="Google Shape;6429;p61"/>
          <p:cNvGrpSpPr/>
          <p:nvPr/>
        </p:nvGrpSpPr>
        <p:grpSpPr>
          <a:xfrm>
            <a:off x="829410" y="1821466"/>
            <a:ext cx="353645" cy="353888"/>
            <a:chOff x="-35839800" y="3561025"/>
            <a:chExt cx="291450" cy="291650"/>
          </a:xfrm>
        </p:grpSpPr>
        <p:sp>
          <p:nvSpPr>
            <p:cNvPr id="6430" name="Google Shape;6430;p6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31" name="Google Shape;6431;p6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32" name="Google Shape;6432;p6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33" name="Google Shape;6433;p6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34" name="Google Shape;6434;p6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35" name="Google Shape;6435;p6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36" name="Google Shape;6436;p6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437" name="Google Shape;6437;p61"/>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438" name="Google Shape;6438;p61"/>
          <p:cNvGrpSpPr/>
          <p:nvPr/>
        </p:nvGrpSpPr>
        <p:grpSpPr>
          <a:xfrm>
            <a:off x="3066955" y="1380546"/>
            <a:ext cx="353645" cy="353645"/>
            <a:chOff x="-34003850" y="3227275"/>
            <a:chExt cx="291450" cy="291450"/>
          </a:xfrm>
        </p:grpSpPr>
        <p:sp>
          <p:nvSpPr>
            <p:cNvPr id="6439" name="Google Shape;6439;p6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0" name="Google Shape;6440;p6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1" name="Google Shape;6441;p6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2" name="Google Shape;6442;p6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3" name="Google Shape;6443;p6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44" name="Google Shape;6444;p61"/>
          <p:cNvGrpSpPr/>
          <p:nvPr/>
        </p:nvGrpSpPr>
        <p:grpSpPr>
          <a:xfrm>
            <a:off x="3066485" y="1821238"/>
            <a:ext cx="354586" cy="354343"/>
            <a:chOff x="-34004625" y="3585850"/>
            <a:chExt cx="292225" cy="292025"/>
          </a:xfrm>
        </p:grpSpPr>
        <p:sp>
          <p:nvSpPr>
            <p:cNvPr id="6445" name="Google Shape;6445;p6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6" name="Google Shape;6446;p6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7" name="Google Shape;6447;p6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8" name="Google Shape;6448;p6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49" name="Google Shape;6449;p6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50" name="Google Shape;6450;p61"/>
          <p:cNvGrpSpPr/>
          <p:nvPr/>
        </p:nvGrpSpPr>
        <p:grpSpPr>
          <a:xfrm>
            <a:off x="3066000" y="2256439"/>
            <a:ext cx="355557" cy="354616"/>
            <a:chOff x="-34005425" y="3945575"/>
            <a:chExt cx="293025" cy="292250"/>
          </a:xfrm>
        </p:grpSpPr>
        <p:sp>
          <p:nvSpPr>
            <p:cNvPr id="6451" name="Google Shape;6451;p6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52" name="Google Shape;6452;p6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53" name="Google Shape;6453;p6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54" name="Google Shape;6454;p61"/>
          <p:cNvGrpSpPr/>
          <p:nvPr/>
        </p:nvGrpSpPr>
        <p:grpSpPr>
          <a:xfrm>
            <a:off x="1713099" y="2729615"/>
            <a:ext cx="358408" cy="355557"/>
            <a:chOff x="-32174975" y="3192625"/>
            <a:chExt cx="295375" cy="293025"/>
          </a:xfrm>
        </p:grpSpPr>
        <p:sp>
          <p:nvSpPr>
            <p:cNvPr id="6455" name="Google Shape;6455;p6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56" name="Google Shape;6456;p6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57" name="Google Shape;6457;p6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58" name="Google Shape;6458;p6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459" name="Google Shape;6459;p61"/>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60" name="Google Shape;6460;p61"/>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461" name="Google Shape;6461;p61"/>
          <p:cNvGrpSpPr/>
          <p:nvPr/>
        </p:nvGrpSpPr>
        <p:grpSpPr>
          <a:xfrm>
            <a:off x="3952249" y="2730570"/>
            <a:ext cx="354586" cy="353645"/>
            <a:chOff x="-30345325" y="3184750"/>
            <a:chExt cx="292225" cy="291450"/>
          </a:xfrm>
        </p:grpSpPr>
        <p:sp>
          <p:nvSpPr>
            <p:cNvPr id="6462" name="Google Shape;6462;p6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63" name="Google Shape;6463;p6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64" name="Google Shape;6464;p6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65" name="Google Shape;6465;p6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66" name="Google Shape;6466;p6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67" name="Google Shape;6467;p61"/>
          <p:cNvGrpSpPr/>
          <p:nvPr/>
        </p:nvGrpSpPr>
        <p:grpSpPr>
          <a:xfrm>
            <a:off x="1277001" y="1380546"/>
            <a:ext cx="353645" cy="353645"/>
            <a:chOff x="-35481425" y="3202075"/>
            <a:chExt cx="291450" cy="291450"/>
          </a:xfrm>
        </p:grpSpPr>
        <p:sp>
          <p:nvSpPr>
            <p:cNvPr id="6468" name="Google Shape;6468;p6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69" name="Google Shape;6469;p6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0" name="Google Shape;6470;p6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1" name="Google Shape;6471;p6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2" name="Google Shape;6472;p6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3" name="Google Shape;6473;p6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4" name="Google Shape;6474;p6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75" name="Google Shape;6475;p61"/>
          <p:cNvGrpSpPr/>
          <p:nvPr/>
        </p:nvGrpSpPr>
        <p:grpSpPr>
          <a:xfrm>
            <a:off x="1276531" y="1822072"/>
            <a:ext cx="354586" cy="352675"/>
            <a:chOff x="-35482200" y="3561225"/>
            <a:chExt cx="292225" cy="290650"/>
          </a:xfrm>
        </p:grpSpPr>
        <p:sp>
          <p:nvSpPr>
            <p:cNvPr id="6476" name="Google Shape;6476;p6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7" name="Google Shape;6477;p6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78" name="Google Shape;6478;p6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79" name="Google Shape;6479;p61"/>
          <p:cNvGrpSpPr/>
          <p:nvPr/>
        </p:nvGrpSpPr>
        <p:grpSpPr>
          <a:xfrm>
            <a:off x="1277001" y="2256940"/>
            <a:ext cx="353645" cy="353615"/>
            <a:chOff x="-35481425" y="3919600"/>
            <a:chExt cx="291450" cy="291425"/>
          </a:xfrm>
        </p:grpSpPr>
        <p:sp>
          <p:nvSpPr>
            <p:cNvPr id="6480" name="Google Shape;6480;p6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1" name="Google Shape;6481;p6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2" name="Google Shape;6482;p6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3" name="Google Shape;6483;p6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4" name="Google Shape;6484;p6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5" name="Google Shape;6485;p6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6" name="Google Shape;6486;p6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87" name="Google Shape;6487;p6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88" name="Google Shape;6488;p61"/>
          <p:cNvGrpSpPr/>
          <p:nvPr/>
        </p:nvGrpSpPr>
        <p:grpSpPr>
          <a:xfrm>
            <a:off x="3512636" y="1381031"/>
            <a:ext cx="357468" cy="352675"/>
            <a:chOff x="-33645475" y="3228075"/>
            <a:chExt cx="294600" cy="290650"/>
          </a:xfrm>
        </p:grpSpPr>
        <p:sp>
          <p:nvSpPr>
            <p:cNvPr id="6489" name="Google Shape;6489;p6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0" name="Google Shape;6490;p6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1" name="Google Shape;6491;p6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2" name="Google Shape;6492;p6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3" name="Google Shape;6493;p6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4" name="Google Shape;6494;p6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5" name="Google Shape;6495;p6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96" name="Google Shape;6496;p61"/>
          <p:cNvGrpSpPr/>
          <p:nvPr/>
        </p:nvGrpSpPr>
        <p:grpSpPr>
          <a:xfrm>
            <a:off x="3513606" y="1821116"/>
            <a:ext cx="355526" cy="354586"/>
            <a:chOff x="-33646250" y="3586425"/>
            <a:chExt cx="293000" cy="292225"/>
          </a:xfrm>
        </p:grpSpPr>
        <p:sp>
          <p:nvSpPr>
            <p:cNvPr id="6497" name="Google Shape;6497;p6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98" name="Google Shape;6498;p6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499" name="Google Shape;6499;p61"/>
          <p:cNvGrpSpPr/>
          <p:nvPr/>
        </p:nvGrpSpPr>
        <p:grpSpPr>
          <a:xfrm>
            <a:off x="3514076" y="2255969"/>
            <a:ext cx="354586" cy="355557"/>
            <a:chOff x="-33645475" y="3944800"/>
            <a:chExt cx="292225" cy="293025"/>
          </a:xfrm>
        </p:grpSpPr>
        <p:sp>
          <p:nvSpPr>
            <p:cNvPr id="6500" name="Google Shape;6500;p6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1" name="Google Shape;6501;p6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2" name="Google Shape;6502;p6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3" name="Google Shape;6503;p6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4" name="Google Shape;6504;p6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5" name="Google Shape;6505;p6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6" name="Google Shape;6506;p6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7" name="Google Shape;6507;p6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8" name="Google Shape;6508;p6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09" name="Google Shape;6509;p6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10" name="Google Shape;6510;p61"/>
          <p:cNvGrpSpPr/>
          <p:nvPr/>
        </p:nvGrpSpPr>
        <p:grpSpPr>
          <a:xfrm>
            <a:off x="2167295" y="2729706"/>
            <a:ext cx="352675" cy="355375"/>
            <a:chOff x="-31809525" y="3192625"/>
            <a:chExt cx="290650" cy="292875"/>
          </a:xfrm>
        </p:grpSpPr>
        <p:sp>
          <p:nvSpPr>
            <p:cNvPr id="6511" name="Google Shape;6511;p6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12" name="Google Shape;6512;p6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13" name="Google Shape;6513;p6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14" name="Google Shape;6514;p6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15" name="Google Shape;6515;p61"/>
          <p:cNvGrpSpPr/>
          <p:nvPr/>
        </p:nvGrpSpPr>
        <p:grpSpPr>
          <a:xfrm>
            <a:off x="2166810" y="3200258"/>
            <a:ext cx="353645" cy="355557"/>
            <a:chOff x="-31811100" y="3550975"/>
            <a:chExt cx="291450" cy="293025"/>
          </a:xfrm>
        </p:grpSpPr>
        <p:sp>
          <p:nvSpPr>
            <p:cNvPr id="6516" name="Google Shape;6516;p6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17" name="Google Shape;6517;p6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18" name="Google Shape;6518;p6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19" name="Google Shape;6519;p6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20" name="Google Shape;6520;p6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21" name="Google Shape;6521;p6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22" name="Google Shape;6522;p6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23" name="Google Shape;6523;p61"/>
          <p:cNvGrpSpPr/>
          <p:nvPr/>
        </p:nvGrpSpPr>
        <p:grpSpPr>
          <a:xfrm>
            <a:off x="2160606" y="3664562"/>
            <a:ext cx="366052" cy="356831"/>
            <a:chOff x="-31817400" y="3910025"/>
            <a:chExt cx="301675" cy="294075"/>
          </a:xfrm>
        </p:grpSpPr>
        <p:sp>
          <p:nvSpPr>
            <p:cNvPr id="6524" name="Google Shape;6524;p6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25" name="Google Shape;6525;p6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26" name="Google Shape;6526;p6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27" name="Google Shape;6527;p61"/>
          <p:cNvGrpSpPr/>
          <p:nvPr/>
        </p:nvGrpSpPr>
        <p:grpSpPr>
          <a:xfrm>
            <a:off x="3952234" y="3200743"/>
            <a:ext cx="354616" cy="354586"/>
            <a:chOff x="-30354000" y="3569100"/>
            <a:chExt cx="292250" cy="292225"/>
          </a:xfrm>
        </p:grpSpPr>
        <p:sp>
          <p:nvSpPr>
            <p:cNvPr id="6528" name="Google Shape;6528;p6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29" name="Google Shape;6529;p6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0" name="Google Shape;6530;p6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1" name="Google Shape;6531;p6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2" name="Google Shape;6532;p6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3" name="Google Shape;6533;p6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34" name="Google Shape;6534;p61"/>
          <p:cNvGrpSpPr/>
          <p:nvPr/>
        </p:nvGrpSpPr>
        <p:grpSpPr>
          <a:xfrm>
            <a:off x="1730812" y="1380546"/>
            <a:ext cx="342148" cy="353645"/>
            <a:chOff x="-35118325" y="3202075"/>
            <a:chExt cx="281975" cy="291450"/>
          </a:xfrm>
        </p:grpSpPr>
        <p:sp>
          <p:nvSpPr>
            <p:cNvPr id="6535" name="Google Shape;6535;p6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6" name="Google Shape;6536;p6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7" name="Google Shape;6537;p6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38" name="Google Shape;6538;p6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39" name="Google Shape;6539;p61"/>
          <p:cNvGrpSpPr/>
          <p:nvPr/>
        </p:nvGrpSpPr>
        <p:grpSpPr>
          <a:xfrm>
            <a:off x="1724593" y="1821799"/>
            <a:ext cx="354586" cy="353221"/>
            <a:chOff x="-35123050" y="3561225"/>
            <a:chExt cx="292225" cy="291100"/>
          </a:xfrm>
        </p:grpSpPr>
        <p:sp>
          <p:nvSpPr>
            <p:cNvPr id="6540" name="Google Shape;6540;p6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41" name="Google Shape;6541;p6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42" name="Google Shape;6542;p61"/>
          <p:cNvGrpSpPr/>
          <p:nvPr/>
        </p:nvGrpSpPr>
        <p:grpSpPr>
          <a:xfrm>
            <a:off x="1766652" y="2256940"/>
            <a:ext cx="270467" cy="353615"/>
            <a:chOff x="-35089175" y="3919600"/>
            <a:chExt cx="222900" cy="291425"/>
          </a:xfrm>
        </p:grpSpPr>
        <p:sp>
          <p:nvSpPr>
            <p:cNvPr id="6543" name="Google Shape;6543;p6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44" name="Google Shape;6544;p6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45" name="Google Shape;6545;p61"/>
          <p:cNvGrpSpPr/>
          <p:nvPr/>
        </p:nvGrpSpPr>
        <p:grpSpPr>
          <a:xfrm>
            <a:off x="3963648" y="1380303"/>
            <a:ext cx="336445" cy="354131"/>
            <a:chOff x="-33277650" y="3226875"/>
            <a:chExt cx="277275" cy="291850"/>
          </a:xfrm>
        </p:grpSpPr>
        <p:sp>
          <p:nvSpPr>
            <p:cNvPr id="6546" name="Google Shape;6546;p6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47" name="Google Shape;6547;p6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48" name="Google Shape;6548;p6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49" name="Google Shape;6549;p6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0" name="Google Shape;6550;p6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1" name="Google Shape;6551;p6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2" name="Google Shape;6552;p6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53" name="Google Shape;6553;p61"/>
          <p:cNvGrpSpPr/>
          <p:nvPr/>
        </p:nvGrpSpPr>
        <p:grpSpPr>
          <a:xfrm>
            <a:off x="3955048" y="1821587"/>
            <a:ext cx="353645" cy="353645"/>
            <a:chOff x="-33286325" y="3586425"/>
            <a:chExt cx="291450" cy="291450"/>
          </a:xfrm>
        </p:grpSpPr>
        <p:sp>
          <p:nvSpPr>
            <p:cNvPr id="6554" name="Google Shape;6554;p6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5" name="Google Shape;6555;p6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6" name="Google Shape;6556;p6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7" name="Google Shape;6557;p6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58" name="Google Shape;6558;p6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59" name="Google Shape;6559;p61"/>
          <p:cNvGrpSpPr/>
          <p:nvPr/>
        </p:nvGrpSpPr>
        <p:grpSpPr>
          <a:xfrm>
            <a:off x="3955048" y="2255969"/>
            <a:ext cx="353645" cy="355557"/>
            <a:chOff x="-33286325" y="3944800"/>
            <a:chExt cx="291450" cy="293025"/>
          </a:xfrm>
        </p:grpSpPr>
        <p:sp>
          <p:nvSpPr>
            <p:cNvPr id="6560" name="Google Shape;6560;p6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61" name="Google Shape;6561;p6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62" name="Google Shape;6562;p6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63" name="Google Shape;6563;p6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64" name="Google Shape;6564;p61"/>
          <p:cNvGrpSpPr/>
          <p:nvPr/>
        </p:nvGrpSpPr>
        <p:grpSpPr>
          <a:xfrm>
            <a:off x="2613445" y="2729129"/>
            <a:ext cx="353645" cy="356527"/>
            <a:chOff x="-31452725" y="3191825"/>
            <a:chExt cx="291450" cy="293825"/>
          </a:xfrm>
        </p:grpSpPr>
        <p:sp>
          <p:nvSpPr>
            <p:cNvPr id="6565" name="Google Shape;6565;p6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66" name="Google Shape;6566;p6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67" name="Google Shape;6567;p6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68" name="Google Shape;6568;p6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69" name="Google Shape;6569;p61"/>
          <p:cNvGrpSpPr/>
          <p:nvPr/>
        </p:nvGrpSpPr>
        <p:grpSpPr>
          <a:xfrm>
            <a:off x="2612975" y="3200744"/>
            <a:ext cx="354586" cy="354586"/>
            <a:chOff x="-31452725" y="3551775"/>
            <a:chExt cx="292225" cy="292225"/>
          </a:xfrm>
        </p:grpSpPr>
        <p:sp>
          <p:nvSpPr>
            <p:cNvPr id="6570" name="Google Shape;6570;p6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71" name="Google Shape;6571;p6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72" name="Google Shape;6572;p6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73" name="Google Shape;6573;p6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74" name="Google Shape;6574;p61"/>
          <p:cNvGrpSpPr/>
          <p:nvPr/>
        </p:nvGrpSpPr>
        <p:grpSpPr>
          <a:xfrm>
            <a:off x="2611534" y="3664729"/>
            <a:ext cx="357468" cy="356497"/>
            <a:chOff x="-31455100" y="3909350"/>
            <a:chExt cx="294600" cy="293800"/>
          </a:xfrm>
        </p:grpSpPr>
        <p:sp>
          <p:nvSpPr>
            <p:cNvPr id="6575" name="Google Shape;6575;p6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76" name="Google Shape;6576;p6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77" name="Google Shape;6577;p61"/>
          <p:cNvGrpSpPr/>
          <p:nvPr/>
        </p:nvGrpSpPr>
        <p:grpSpPr>
          <a:xfrm>
            <a:off x="3952719" y="3665684"/>
            <a:ext cx="353645" cy="354586"/>
            <a:chOff x="-30345325" y="3918800"/>
            <a:chExt cx="291450" cy="292225"/>
          </a:xfrm>
        </p:grpSpPr>
        <p:sp>
          <p:nvSpPr>
            <p:cNvPr id="6578" name="Google Shape;6578;p6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79" name="Google Shape;6579;p6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80" name="Google Shape;6580;p6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81" name="Google Shape;6581;p6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82" name="Google Shape;6582;p6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83" name="Google Shape;6583;p61"/>
          <p:cNvGrpSpPr/>
          <p:nvPr/>
        </p:nvGrpSpPr>
        <p:grpSpPr>
          <a:xfrm>
            <a:off x="2172184" y="1821587"/>
            <a:ext cx="353645" cy="353645"/>
            <a:chOff x="-34763900" y="3561225"/>
            <a:chExt cx="291450" cy="291450"/>
          </a:xfrm>
        </p:grpSpPr>
        <p:sp>
          <p:nvSpPr>
            <p:cNvPr id="6584" name="Google Shape;6584;p6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85" name="Google Shape;6585;p6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86" name="Google Shape;6586;p6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587" name="Google Shape;6587;p61"/>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588" name="Google Shape;6588;p61"/>
          <p:cNvGrpSpPr/>
          <p:nvPr/>
        </p:nvGrpSpPr>
        <p:grpSpPr>
          <a:xfrm>
            <a:off x="827081" y="2730099"/>
            <a:ext cx="354586" cy="354586"/>
            <a:chOff x="-32927950" y="3227275"/>
            <a:chExt cx="292225" cy="292225"/>
          </a:xfrm>
        </p:grpSpPr>
        <p:sp>
          <p:nvSpPr>
            <p:cNvPr id="6589" name="Google Shape;6589;p6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0" name="Google Shape;6590;p6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1" name="Google Shape;6591;p6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2" name="Google Shape;6592;p6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3" name="Google Shape;6593;p6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594" name="Google Shape;6594;p61"/>
          <p:cNvGrpSpPr/>
          <p:nvPr/>
        </p:nvGrpSpPr>
        <p:grpSpPr>
          <a:xfrm>
            <a:off x="826596" y="3201213"/>
            <a:ext cx="355557" cy="353645"/>
            <a:chOff x="-32927950" y="3586425"/>
            <a:chExt cx="293025" cy="291450"/>
          </a:xfrm>
        </p:grpSpPr>
        <p:sp>
          <p:nvSpPr>
            <p:cNvPr id="6595" name="Google Shape;6595;p6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6" name="Google Shape;6596;p6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7" name="Google Shape;6597;p6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8" name="Google Shape;6598;p6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599" name="Google Shape;6599;p6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00" name="Google Shape;6600;p61"/>
          <p:cNvGrpSpPr/>
          <p:nvPr/>
        </p:nvGrpSpPr>
        <p:grpSpPr>
          <a:xfrm>
            <a:off x="827081" y="3665198"/>
            <a:ext cx="354586" cy="355557"/>
            <a:chOff x="-32927950" y="3944800"/>
            <a:chExt cx="292225" cy="293025"/>
          </a:xfrm>
        </p:grpSpPr>
        <p:sp>
          <p:nvSpPr>
            <p:cNvPr id="6601" name="Google Shape;6601;p6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2" name="Google Shape;6602;p6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3" name="Google Shape;6603;p6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4" name="Google Shape;6604;p6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5" name="Google Shape;6605;p6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6" name="Google Shape;6606;p6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7" name="Google Shape;6607;p6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8" name="Google Shape;6608;p6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09" name="Google Shape;6609;p6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10" name="Google Shape;6610;p61"/>
          <p:cNvGrpSpPr/>
          <p:nvPr/>
        </p:nvGrpSpPr>
        <p:grpSpPr>
          <a:xfrm>
            <a:off x="3055873" y="2730449"/>
            <a:ext cx="354586" cy="353888"/>
            <a:chOff x="-31094350" y="3194000"/>
            <a:chExt cx="292225" cy="291650"/>
          </a:xfrm>
        </p:grpSpPr>
        <p:sp>
          <p:nvSpPr>
            <p:cNvPr id="6611" name="Google Shape;6611;p6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2" name="Google Shape;6612;p6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3" name="Google Shape;6613;p6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4" name="Google Shape;6614;p6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5" name="Google Shape;6615;p6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6" name="Google Shape;6616;p6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7" name="Google Shape;6617;p6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18" name="Google Shape;6618;p6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19" name="Google Shape;6619;p61"/>
          <p:cNvGrpSpPr/>
          <p:nvPr/>
        </p:nvGrpSpPr>
        <p:grpSpPr>
          <a:xfrm>
            <a:off x="3056343" y="3200941"/>
            <a:ext cx="353645" cy="354191"/>
            <a:chOff x="-31093575" y="3552550"/>
            <a:chExt cx="291450" cy="291900"/>
          </a:xfrm>
        </p:grpSpPr>
        <p:sp>
          <p:nvSpPr>
            <p:cNvPr id="6620" name="Google Shape;6620;p6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1" name="Google Shape;6621;p6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2" name="Google Shape;6622;p6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3" name="Google Shape;6623;p6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24" name="Google Shape;6624;p61"/>
          <p:cNvGrpSpPr/>
          <p:nvPr/>
        </p:nvGrpSpPr>
        <p:grpSpPr>
          <a:xfrm>
            <a:off x="2182711" y="1380546"/>
            <a:ext cx="332593" cy="353645"/>
            <a:chOff x="-34755225" y="3202075"/>
            <a:chExt cx="274100" cy="291450"/>
          </a:xfrm>
        </p:grpSpPr>
        <p:sp>
          <p:nvSpPr>
            <p:cNvPr id="6625" name="Google Shape;6625;p6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6" name="Google Shape;6626;p6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7" name="Google Shape;6627;p6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8" name="Google Shape;6628;p6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29" name="Google Shape;6629;p6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30" name="Google Shape;6630;p6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31" name="Google Shape;6631;p6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32" name="Google Shape;6632;p61"/>
          <p:cNvGrpSpPr/>
          <p:nvPr/>
        </p:nvGrpSpPr>
        <p:grpSpPr>
          <a:xfrm>
            <a:off x="3056343" y="3666169"/>
            <a:ext cx="353645" cy="353615"/>
            <a:chOff x="-31093575" y="3911725"/>
            <a:chExt cx="291450" cy="291425"/>
          </a:xfrm>
        </p:grpSpPr>
        <p:sp>
          <p:nvSpPr>
            <p:cNvPr id="6633" name="Google Shape;6633;p6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34" name="Google Shape;6634;p6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35" name="Google Shape;6635;p61"/>
          <p:cNvGrpSpPr/>
          <p:nvPr/>
        </p:nvGrpSpPr>
        <p:grpSpPr>
          <a:xfrm>
            <a:off x="2165773" y="4123136"/>
            <a:ext cx="356497" cy="354586"/>
            <a:chOff x="-29946000" y="3183175"/>
            <a:chExt cx="293800" cy="292225"/>
          </a:xfrm>
        </p:grpSpPr>
        <p:sp>
          <p:nvSpPr>
            <p:cNvPr id="6636" name="Google Shape;6636;p6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37" name="Google Shape;6637;p6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38" name="Google Shape;6638;p6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39" name="Google Shape;6639;p6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40" name="Google Shape;6640;p6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41" name="Google Shape;6641;p6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42" name="Google Shape;6642;p61"/>
          <p:cNvGrpSpPr/>
          <p:nvPr/>
        </p:nvGrpSpPr>
        <p:grpSpPr>
          <a:xfrm>
            <a:off x="2610305" y="1380289"/>
            <a:ext cx="358408" cy="354161"/>
            <a:chOff x="-34408675" y="3202075"/>
            <a:chExt cx="295375" cy="291875"/>
          </a:xfrm>
        </p:grpSpPr>
        <p:sp>
          <p:nvSpPr>
            <p:cNvPr id="6643" name="Google Shape;6643;p6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44" name="Google Shape;6644;p6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45" name="Google Shape;6645;p6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46" name="Google Shape;6646;p6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47" name="Google Shape;6647;p61"/>
          <p:cNvGrpSpPr/>
          <p:nvPr/>
        </p:nvGrpSpPr>
        <p:grpSpPr>
          <a:xfrm>
            <a:off x="2612216" y="1820283"/>
            <a:ext cx="354586" cy="356254"/>
            <a:chOff x="-34405525" y="3558075"/>
            <a:chExt cx="292225" cy="293600"/>
          </a:xfrm>
        </p:grpSpPr>
        <p:sp>
          <p:nvSpPr>
            <p:cNvPr id="6648" name="Google Shape;6648;p6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49" name="Google Shape;6649;p6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0" name="Google Shape;6650;p6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51" name="Google Shape;6651;p61"/>
          <p:cNvGrpSpPr/>
          <p:nvPr/>
        </p:nvGrpSpPr>
        <p:grpSpPr>
          <a:xfrm>
            <a:off x="2611730" y="2256940"/>
            <a:ext cx="355557" cy="353615"/>
            <a:chOff x="-34406325" y="3919600"/>
            <a:chExt cx="293025" cy="291425"/>
          </a:xfrm>
        </p:grpSpPr>
        <p:sp>
          <p:nvSpPr>
            <p:cNvPr id="6652" name="Google Shape;6652;p6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3" name="Google Shape;6653;p6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4" name="Google Shape;6654;p6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5" name="Google Shape;6655;p6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6" name="Google Shape;6656;p6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7" name="Google Shape;6657;p6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58" name="Google Shape;6658;p6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59" name="Google Shape;6659;p61"/>
          <p:cNvGrpSpPr/>
          <p:nvPr/>
        </p:nvGrpSpPr>
        <p:grpSpPr>
          <a:xfrm>
            <a:off x="1275628" y="2736303"/>
            <a:ext cx="353645" cy="342179"/>
            <a:chOff x="-32568800" y="3232000"/>
            <a:chExt cx="291450" cy="282000"/>
          </a:xfrm>
        </p:grpSpPr>
        <p:sp>
          <p:nvSpPr>
            <p:cNvPr id="6660" name="Google Shape;6660;p6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61" name="Google Shape;6661;p6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62" name="Google Shape;6662;p61"/>
          <p:cNvGrpSpPr/>
          <p:nvPr/>
        </p:nvGrpSpPr>
        <p:grpSpPr>
          <a:xfrm>
            <a:off x="1275158" y="3201213"/>
            <a:ext cx="354586" cy="353645"/>
            <a:chOff x="-32569575" y="3586425"/>
            <a:chExt cx="292225" cy="291450"/>
          </a:xfrm>
        </p:grpSpPr>
        <p:sp>
          <p:nvSpPr>
            <p:cNvPr id="6663" name="Google Shape;6663;p6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64" name="Google Shape;6664;p6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65" name="Google Shape;6665;p61"/>
          <p:cNvGrpSpPr/>
          <p:nvPr/>
        </p:nvGrpSpPr>
        <p:grpSpPr>
          <a:xfrm>
            <a:off x="1266073" y="3665805"/>
            <a:ext cx="372756" cy="354343"/>
            <a:chOff x="-32576675" y="3944600"/>
            <a:chExt cx="307200" cy="292025"/>
          </a:xfrm>
        </p:grpSpPr>
        <p:sp>
          <p:nvSpPr>
            <p:cNvPr id="6666" name="Google Shape;6666;p6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67" name="Google Shape;6667;p6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68" name="Google Shape;6668;p61"/>
          <p:cNvGrpSpPr/>
          <p:nvPr/>
        </p:nvGrpSpPr>
        <p:grpSpPr>
          <a:xfrm>
            <a:off x="3511040" y="2730100"/>
            <a:ext cx="354586" cy="354586"/>
            <a:chOff x="-30735200" y="3192625"/>
            <a:chExt cx="292225" cy="292225"/>
          </a:xfrm>
        </p:grpSpPr>
        <p:sp>
          <p:nvSpPr>
            <p:cNvPr id="6669" name="Google Shape;6669;p6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0" name="Google Shape;6670;p6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1" name="Google Shape;6671;p6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2" name="Google Shape;6672;p6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3" name="Google Shape;6673;p6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4" name="Google Shape;6674;p6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5" name="Google Shape;6675;p6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76" name="Google Shape;6676;p61"/>
          <p:cNvGrpSpPr/>
          <p:nvPr/>
        </p:nvGrpSpPr>
        <p:grpSpPr>
          <a:xfrm>
            <a:off x="3511040" y="3201532"/>
            <a:ext cx="354586" cy="353008"/>
            <a:chOff x="-30735200" y="3552550"/>
            <a:chExt cx="292225" cy="290925"/>
          </a:xfrm>
        </p:grpSpPr>
        <p:sp>
          <p:nvSpPr>
            <p:cNvPr id="6677" name="Google Shape;6677;p6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78" name="Google Shape;6678;p6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79" name="Google Shape;6679;p61"/>
          <p:cNvGrpSpPr/>
          <p:nvPr/>
        </p:nvGrpSpPr>
        <p:grpSpPr>
          <a:xfrm>
            <a:off x="3511040" y="3666154"/>
            <a:ext cx="354586" cy="353645"/>
            <a:chOff x="-30735200" y="3910925"/>
            <a:chExt cx="292225" cy="291450"/>
          </a:xfrm>
        </p:grpSpPr>
        <p:sp>
          <p:nvSpPr>
            <p:cNvPr id="6680" name="Google Shape;6680;p6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81" name="Google Shape;6681;p6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682" name="Google Shape;6682;p61"/>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683" name="Google Shape;6683;p61"/>
          <p:cNvGrpSpPr/>
          <p:nvPr/>
        </p:nvGrpSpPr>
        <p:grpSpPr>
          <a:xfrm>
            <a:off x="4864547" y="1375808"/>
            <a:ext cx="358971" cy="359224"/>
            <a:chOff x="-57956275" y="3197925"/>
            <a:chExt cx="319000" cy="319225"/>
          </a:xfrm>
        </p:grpSpPr>
        <p:sp>
          <p:nvSpPr>
            <p:cNvPr id="6684" name="Google Shape;6684;p6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85" name="Google Shape;6685;p6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86" name="Google Shape;6686;p6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87" name="Google Shape;6687;p6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88" name="Google Shape;6688;p6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89" name="Google Shape;6689;p6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90" name="Google Shape;6690;p6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91" name="Google Shape;6691;p61"/>
          <p:cNvGrpSpPr/>
          <p:nvPr/>
        </p:nvGrpSpPr>
        <p:grpSpPr>
          <a:xfrm>
            <a:off x="4886701" y="1832234"/>
            <a:ext cx="314662" cy="358971"/>
            <a:chOff x="-57940525" y="3590375"/>
            <a:chExt cx="279625" cy="319000"/>
          </a:xfrm>
        </p:grpSpPr>
        <p:sp>
          <p:nvSpPr>
            <p:cNvPr id="6692" name="Google Shape;6692;p6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93" name="Google Shape;6693;p6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94" name="Google Shape;6694;p6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95" name="Google Shape;6695;p6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96" name="Google Shape;6696;p6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697" name="Google Shape;6697;p61"/>
          <p:cNvGrpSpPr/>
          <p:nvPr/>
        </p:nvGrpSpPr>
        <p:grpSpPr>
          <a:xfrm>
            <a:off x="4857582" y="2273605"/>
            <a:ext cx="358099" cy="358999"/>
            <a:chOff x="-57959425" y="3982600"/>
            <a:chExt cx="318225" cy="319025"/>
          </a:xfrm>
        </p:grpSpPr>
        <p:sp>
          <p:nvSpPr>
            <p:cNvPr id="6698" name="Google Shape;6698;p6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699" name="Google Shape;6699;p6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00" name="Google Shape;6700;p6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01" name="Google Shape;6701;p6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02" name="Google Shape;6702;p61"/>
          <p:cNvGrpSpPr/>
          <p:nvPr/>
        </p:nvGrpSpPr>
        <p:grpSpPr>
          <a:xfrm>
            <a:off x="7057749" y="1376934"/>
            <a:ext cx="357226" cy="357226"/>
            <a:chOff x="-55987225" y="3198925"/>
            <a:chExt cx="317450" cy="317450"/>
          </a:xfrm>
        </p:grpSpPr>
        <p:sp>
          <p:nvSpPr>
            <p:cNvPr id="6703" name="Google Shape;6703;p6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04" name="Google Shape;6704;p6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05" name="Google Shape;6705;p6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06" name="Google Shape;6706;p6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07" name="Google Shape;6707;p61"/>
          <p:cNvGrpSpPr/>
          <p:nvPr/>
        </p:nvGrpSpPr>
        <p:grpSpPr>
          <a:xfrm>
            <a:off x="7057749" y="1832965"/>
            <a:ext cx="357226" cy="357367"/>
            <a:chOff x="-55987225" y="3591025"/>
            <a:chExt cx="317450" cy="317575"/>
          </a:xfrm>
        </p:grpSpPr>
        <p:sp>
          <p:nvSpPr>
            <p:cNvPr id="6708" name="Google Shape;6708;p6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09" name="Google Shape;6709;p6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0" name="Google Shape;6710;p6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1" name="Google Shape;6711;p6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2" name="Google Shape;6712;p6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13" name="Google Shape;6713;p61"/>
          <p:cNvGrpSpPr/>
          <p:nvPr/>
        </p:nvGrpSpPr>
        <p:grpSpPr>
          <a:xfrm>
            <a:off x="7071665" y="2273605"/>
            <a:ext cx="358999" cy="358999"/>
            <a:chOff x="-55988800" y="3982600"/>
            <a:chExt cx="319025" cy="319025"/>
          </a:xfrm>
        </p:grpSpPr>
        <p:sp>
          <p:nvSpPr>
            <p:cNvPr id="6714" name="Google Shape;6714;p6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5" name="Google Shape;6715;p6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6" name="Google Shape;6716;p6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7" name="Google Shape;6717;p6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18" name="Google Shape;6718;p6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19" name="Google Shape;6719;p61"/>
          <p:cNvGrpSpPr/>
          <p:nvPr/>
        </p:nvGrpSpPr>
        <p:grpSpPr>
          <a:xfrm>
            <a:off x="5730184" y="2731562"/>
            <a:ext cx="356326" cy="358971"/>
            <a:chOff x="-54026025" y="3192625"/>
            <a:chExt cx="316650" cy="319000"/>
          </a:xfrm>
        </p:grpSpPr>
        <p:sp>
          <p:nvSpPr>
            <p:cNvPr id="6720" name="Google Shape;6720;p6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1" name="Google Shape;6721;p6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2" name="Google Shape;6722;p6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3" name="Google Shape;6723;p6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4" name="Google Shape;6724;p6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5" name="Google Shape;6725;p6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6" name="Google Shape;6726;p6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27" name="Google Shape;6727;p6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28" name="Google Shape;6728;p61"/>
          <p:cNvGrpSpPr/>
          <p:nvPr/>
        </p:nvGrpSpPr>
        <p:grpSpPr>
          <a:xfrm>
            <a:off x="5750130" y="3202536"/>
            <a:ext cx="316434" cy="358099"/>
            <a:chOff x="-54007925" y="3584850"/>
            <a:chExt cx="281200" cy="318225"/>
          </a:xfrm>
        </p:grpSpPr>
        <p:sp>
          <p:nvSpPr>
            <p:cNvPr id="6729" name="Google Shape;6729;p6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0" name="Google Shape;6730;p6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1" name="Google Shape;6731;p6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2" name="Google Shape;6732;p6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3" name="Google Shape;6733;p6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4" name="Google Shape;6734;p6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35" name="Google Shape;6735;p61"/>
          <p:cNvGrpSpPr/>
          <p:nvPr/>
        </p:nvGrpSpPr>
        <p:grpSpPr>
          <a:xfrm>
            <a:off x="5750130" y="3664421"/>
            <a:ext cx="316434" cy="358914"/>
            <a:chOff x="-54007925" y="3975575"/>
            <a:chExt cx="281200" cy="318950"/>
          </a:xfrm>
        </p:grpSpPr>
        <p:sp>
          <p:nvSpPr>
            <p:cNvPr id="6736" name="Google Shape;6736;p6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7" name="Google Shape;6737;p6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8" name="Google Shape;6738;p6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39" name="Google Shape;6739;p6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40" name="Google Shape;6740;p61"/>
          <p:cNvGrpSpPr/>
          <p:nvPr/>
        </p:nvGrpSpPr>
        <p:grpSpPr>
          <a:xfrm>
            <a:off x="7984996" y="2748891"/>
            <a:ext cx="274770" cy="358492"/>
            <a:chOff x="-52005775" y="3208025"/>
            <a:chExt cx="244175" cy="318575"/>
          </a:xfrm>
        </p:grpSpPr>
        <p:sp>
          <p:nvSpPr>
            <p:cNvPr id="6741" name="Google Shape;6741;p6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2" name="Google Shape;6742;p6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3" name="Google Shape;6743;p6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4" name="Google Shape;6744;p6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5" name="Google Shape;6745;p6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6" name="Google Shape;6746;p6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7" name="Google Shape;6747;p6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8" name="Google Shape;6748;p6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49" name="Google Shape;6749;p6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0" name="Google Shape;6750;p6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1" name="Google Shape;6751;p6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52" name="Google Shape;6752;p61"/>
          <p:cNvGrpSpPr/>
          <p:nvPr/>
        </p:nvGrpSpPr>
        <p:grpSpPr>
          <a:xfrm>
            <a:off x="5291462" y="1376934"/>
            <a:ext cx="358099" cy="358099"/>
            <a:chOff x="-57568775" y="3198925"/>
            <a:chExt cx="318225" cy="318225"/>
          </a:xfrm>
        </p:grpSpPr>
        <p:sp>
          <p:nvSpPr>
            <p:cNvPr id="6753" name="Google Shape;6753;p6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4" name="Google Shape;6754;p6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5" name="Google Shape;6755;p6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6" name="Google Shape;6756;p6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7" name="Google Shape;6757;p6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58" name="Google Shape;6758;p6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59" name="Google Shape;6759;p61"/>
          <p:cNvGrpSpPr/>
          <p:nvPr/>
        </p:nvGrpSpPr>
        <p:grpSpPr>
          <a:xfrm>
            <a:off x="5313181" y="1832234"/>
            <a:ext cx="314662" cy="358099"/>
            <a:chOff x="-57549075" y="3590375"/>
            <a:chExt cx="279625" cy="318225"/>
          </a:xfrm>
        </p:grpSpPr>
        <p:sp>
          <p:nvSpPr>
            <p:cNvPr id="6760" name="Google Shape;6760;p6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61" name="Google Shape;6761;p6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62" name="Google Shape;6762;p6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63" name="Google Shape;6763;p6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64" name="Google Shape;6764;p61"/>
          <p:cNvGrpSpPr/>
          <p:nvPr/>
        </p:nvGrpSpPr>
        <p:grpSpPr>
          <a:xfrm>
            <a:off x="5305378" y="2273605"/>
            <a:ext cx="359871" cy="359871"/>
            <a:chOff x="-57570350" y="3982600"/>
            <a:chExt cx="319800" cy="319800"/>
          </a:xfrm>
        </p:grpSpPr>
        <p:sp>
          <p:nvSpPr>
            <p:cNvPr id="6765" name="Google Shape;6765;p6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66" name="Google Shape;6766;p6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67" name="Google Shape;6767;p6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68" name="Google Shape;6768;p6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69" name="Google Shape;6769;p61"/>
          <p:cNvGrpSpPr/>
          <p:nvPr/>
        </p:nvGrpSpPr>
        <p:grpSpPr>
          <a:xfrm>
            <a:off x="7520416" y="1376033"/>
            <a:ext cx="314662" cy="358999"/>
            <a:chOff x="-55576850" y="3198125"/>
            <a:chExt cx="279625" cy="319025"/>
          </a:xfrm>
        </p:grpSpPr>
        <p:sp>
          <p:nvSpPr>
            <p:cNvPr id="6770" name="Google Shape;6770;p6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71" name="Google Shape;6771;p6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72" name="Google Shape;6772;p6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73" name="Google Shape;6773;p6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74" name="Google Shape;6774;p61"/>
          <p:cNvGrpSpPr/>
          <p:nvPr/>
        </p:nvGrpSpPr>
        <p:grpSpPr>
          <a:xfrm>
            <a:off x="7497812" y="1832009"/>
            <a:ext cx="359871" cy="358324"/>
            <a:chOff x="-55596550" y="3590175"/>
            <a:chExt cx="319800" cy="318425"/>
          </a:xfrm>
        </p:grpSpPr>
        <p:sp>
          <p:nvSpPr>
            <p:cNvPr id="6775" name="Google Shape;6775;p6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76" name="Google Shape;6776;p6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77" name="Google Shape;6777;p6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78" name="Google Shape;6778;p6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79" name="Google Shape;6779;p61"/>
          <p:cNvGrpSpPr/>
          <p:nvPr/>
        </p:nvGrpSpPr>
        <p:grpSpPr>
          <a:xfrm>
            <a:off x="7513049" y="2273351"/>
            <a:ext cx="358999" cy="359252"/>
            <a:chOff x="-55595775" y="3982375"/>
            <a:chExt cx="319025" cy="319250"/>
          </a:xfrm>
        </p:grpSpPr>
        <p:sp>
          <p:nvSpPr>
            <p:cNvPr id="6780" name="Google Shape;6780;p6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1" name="Google Shape;6781;p6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2" name="Google Shape;6782;p6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3" name="Google Shape;6783;p6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4" name="Google Shape;6784;p6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5" name="Google Shape;6785;p6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86" name="Google Shape;6786;p61"/>
          <p:cNvGrpSpPr/>
          <p:nvPr/>
        </p:nvGrpSpPr>
        <p:grpSpPr>
          <a:xfrm>
            <a:off x="6170232" y="2731562"/>
            <a:ext cx="358999" cy="358099"/>
            <a:chOff x="-53635375" y="3192625"/>
            <a:chExt cx="319025" cy="318225"/>
          </a:xfrm>
        </p:grpSpPr>
        <p:sp>
          <p:nvSpPr>
            <p:cNvPr id="6787" name="Google Shape;6787;p6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8" name="Google Shape;6788;p6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89" name="Google Shape;6789;p6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90" name="Google Shape;6790;p61"/>
          <p:cNvGrpSpPr/>
          <p:nvPr/>
        </p:nvGrpSpPr>
        <p:grpSpPr>
          <a:xfrm>
            <a:off x="6192401" y="3202536"/>
            <a:ext cx="314662" cy="358999"/>
            <a:chOff x="-53615675" y="3584850"/>
            <a:chExt cx="279625" cy="319025"/>
          </a:xfrm>
        </p:grpSpPr>
        <p:sp>
          <p:nvSpPr>
            <p:cNvPr id="6791" name="Google Shape;6791;p6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92" name="Google Shape;6792;p6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93" name="Google Shape;6793;p6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794" name="Google Shape;6794;p61"/>
          <p:cNvGrpSpPr/>
          <p:nvPr/>
        </p:nvGrpSpPr>
        <p:grpSpPr>
          <a:xfrm>
            <a:off x="6170246" y="3665461"/>
            <a:ext cx="358971" cy="357874"/>
            <a:chOff x="-53634575" y="3976500"/>
            <a:chExt cx="319000" cy="318025"/>
          </a:xfrm>
        </p:grpSpPr>
        <p:sp>
          <p:nvSpPr>
            <p:cNvPr id="6795" name="Google Shape;6795;p6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96" name="Google Shape;6796;p6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97" name="Google Shape;6797;p6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98" name="Google Shape;6798;p6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799" name="Google Shape;6799;p6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0" name="Google Shape;6800;p6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1" name="Google Shape;6801;p6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2" name="Google Shape;6802;p6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03" name="Google Shape;6803;p61"/>
          <p:cNvGrpSpPr/>
          <p:nvPr/>
        </p:nvGrpSpPr>
        <p:grpSpPr>
          <a:xfrm>
            <a:off x="7965050" y="3208415"/>
            <a:ext cx="314662" cy="358436"/>
            <a:chOff x="-52023900" y="3590075"/>
            <a:chExt cx="279625" cy="318525"/>
          </a:xfrm>
        </p:grpSpPr>
        <p:sp>
          <p:nvSpPr>
            <p:cNvPr id="6804" name="Google Shape;6804;p6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5" name="Google Shape;6805;p6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6" name="Google Shape;6806;p6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7" name="Google Shape;6807;p6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8" name="Google Shape;6808;p6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09" name="Google Shape;6809;p6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10" name="Google Shape;6810;p6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11" name="Google Shape;6811;p61"/>
          <p:cNvGrpSpPr/>
          <p:nvPr/>
        </p:nvGrpSpPr>
        <p:grpSpPr>
          <a:xfrm>
            <a:off x="5728292" y="1376934"/>
            <a:ext cx="358971" cy="358971"/>
            <a:chOff x="-57173375" y="3198925"/>
            <a:chExt cx="319000" cy="319000"/>
          </a:xfrm>
        </p:grpSpPr>
        <p:sp>
          <p:nvSpPr>
            <p:cNvPr id="6812" name="Google Shape;6812;p6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13" name="Google Shape;6813;p6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14" name="Google Shape;6814;p6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15" name="Google Shape;6815;p6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16" name="Google Shape;6816;p61"/>
          <p:cNvGrpSpPr/>
          <p:nvPr/>
        </p:nvGrpSpPr>
        <p:grpSpPr>
          <a:xfrm>
            <a:off x="5729178" y="1854374"/>
            <a:ext cx="357198" cy="314690"/>
            <a:chOff x="-57176525" y="3610050"/>
            <a:chExt cx="317425" cy="279650"/>
          </a:xfrm>
        </p:grpSpPr>
        <p:sp>
          <p:nvSpPr>
            <p:cNvPr id="6817" name="Google Shape;6817;p6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18" name="Google Shape;6818;p6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19" name="Google Shape;6819;p6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20" name="Google Shape;6820;p6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21" name="Google Shape;6821;p6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22" name="Google Shape;6822;p61"/>
          <p:cNvGrpSpPr/>
          <p:nvPr/>
        </p:nvGrpSpPr>
        <p:grpSpPr>
          <a:xfrm>
            <a:off x="7939633" y="1376934"/>
            <a:ext cx="358099" cy="356326"/>
            <a:chOff x="-55202750" y="3198925"/>
            <a:chExt cx="318225" cy="316650"/>
          </a:xfrm>
        </p:grpSpPr>
        <p:sp>
          <p:nvSpPr>
            <p:cNvPr id="6823" name="Google Shape;6823;p6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24" name="Google Shape;6824;p6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25" name="Google Shape;6825;p61"/>
          <p:cNvGrpSpPr/>
          <p:nvPr/>
        </p:nvGrpSpPr>
        <p:grpSpPr>
          <a:xfrm>
            <a:off x="7950267" y="1832234"/>
            <a:ext cx="336830" cy="358099"/>
            <a:chOff x="-55194875" y="3590375"/>
            <a:chExt cx="299325" cy="318225"/>
          </a:xfrm>
        </p:grpSpPr>
        <p:sp>
          <p:nvSpPr>
            <p:cNvPr id="6826" name="Google Shape;6826;p6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27" name="Google Shape;6827;p6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28" name="Google Shape;6828;p6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29" name="Google Shape;6829;p6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30" name="Google Shape;6830;p6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31" name="Google Shape;6831;p61"/>
          <p:cNvGrpSpPr/>
          <p:nvPr/>
        </p:nvGrpSpPr>
        <p:grpSpPr>
          <a:xfrm>
            <a:off x="7954884" y="2274505"/>
            <a:ext cx="357198" cy="357198"/>
            <a:chOff x="-55203525" y="3983400"/>
            <a:chExt cx="317425" cy="317425"/>
          </a:xfrm>
        </p:grpSpPr>
        <p:sp>
          <p:nvSpPr>
            <p:cNvPr id="6832" name="Google Shape;6832;p6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33" name="Google Shape;6833;p6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34" name="Google Shape;6834;p6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35" name="Google Shape;6835;p61"/>
          <p:cNvGrpSpPr/>
          <p:nvPr/>
        </p:nvGrpSpPr>
        <p:grpSpPr>
          <a:xfrm>
            <a:off x="6621365" y="2731562"/>
            <a:ext cx="335930" cy="358971"/>
            <a:chOff x="-53232900" y="3192625"/>
            <a:chExt cx="298525" cy="319000"/>
          </a:xfrm>
        </p:grpSpPr>
        <p:sp>
          <p:nvSpPr>
            <p:cNvPr id="6836" name="Google Shape;6836;p6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37" name="Google Shape;6837;p6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38" name="Google Shape;6838;p6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39" name="Google Shape;6839;p6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0" name="Google Shape;6840;p6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1" name="Google Shape;6841;p6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2" name="Google Shape;6842;p6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3" name="Google Shape;6843;p6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44" name="Google Shape;6844;p61"/>
          <p:cNvGrpSpPr/>
          <p:nvPr/>
        </p:nvGrpSpPr>
        <p:grpSpPr>
          <a:xfrm>
            <a:off x="6610731" y="3202536"/>
            <a:ext cx="357198" cy="356326"/>
            <a:chOff x="-53242350" y="3584850"/>
            <a:chExt cx="317425" cy="316650"/>
          </a:xfrm>
        </p:grpSpPr>
        <p:sp>
          <p:nvSpPr>
            <p:cNvPr id="6845" name="Google Shape;6845;p6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6" name="Google Shape;6846;p6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7" name="Google Shape;6847;p6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8" name="Google Shape;6848;p6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49" name="Google Shape;6849;p6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50" name="Google Shape;6850;p61"/>
          <p:cNvGrpSpPr/>
          <p:nvPr/>
        </p:nvGrpSpPr>
        <p:grpSpPr>
          <a:xfrm>
            <a:off x="6631999" y="3665236"/>
            <a:ext cx="314662" cy="358999"/>
            <a:chOff x="-53224225" y="3976300"/>
            <a:chExt cx="279625" cy="319025"/>
          </a:xfrm>
        </p:grpSpPr>
        <p:sp>
          <p:nvSpPr>
            <p:cNvPr id="6851" name="Google Shape;6851;p6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52" name="Google Shape;6852;p6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53" name="Google Shape;6853;p6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54" name="Google Shape;6854;p6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55" name="Google Shape;6855;p6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56" name="Google Shape;6856;p6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57" name="Google Shape;6857;p6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58" name="Google Shape;6858;p61"/>
          <p:cNvGrpSpPr/>
          <p:nvPr/>
        </p:nvGrpSpPr>
        <p:grpSpPr>
          <a:xfrm>
            <a:off x="7942896" y="3672917"/>
            <a:ext cx="358971" cy="358408"/>
            <a:chOff x="-52043575" y="3983125"/>
            <a:chExt cx="319000" cy="318500"/>
          </a:xfrm>
        </p:grpSpPr>
        <p:sp>
          <p:nvSpPr>
            <p:cNvPr id="6859" name="Google Shape;6859;p6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0" name="Google Shape;6860;p6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1" name="Google Shape;6861;p6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2" name="Google Shape;6862;p6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3" name="Google Shape;6863;p6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4" name="Google Shape;6864;p6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5" name="Google Shape;6865;p6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6" name="Google Shape;6866;p6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67" name="Google Shape;6867;p6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68" name="Google Shape;6868;p61"/>
          <p:cNvGrpSpPr/>
          <p:nvPr/>
        </p:nvGrpSpPr>
        <p:grpSpPr>
          <a:xfrm>
            <a:off x="6196836" y="1376934"/>
            <a:ext cx="314662" cy="358971"/>
            <a:chOff x="-56766175" y="3198925"/>
            <a:chExt cx="279625" cy="319000"/>
          </a:xfrm>
        </p:grpSpPr>
        <p:sp>
          <p:nvSpPr>
            <p:cNvPr id="6869" name="Google Shape;6869;p6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0" name="Google Shape;6870;p6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1" name="Google Shape;6871;p6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2" name="Google Shape;6872;p6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3" name="Google Shape;6873;p6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4" name="Google Shape;6874;p6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5" name="Google Shape;6875;p6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76" name="Google Shape;6876;p61"/>
          <p:cNvGrpSpPr/>
          <p:nvPr/>
        </p:nvGrpSpPr>
        <p:grpSpPr>
          <a:xfrm>
            <a:off x="6195950" y="1832234"/>
            <a:ext cx="316434" cy="358099"/>
            <a:chOff x="-56766175" y="3590375"/>
            <a:chExt cx="281200" cy="318225"/>
          </a:xfrm>
        </p:grpSpPr>
        <p:sp>
          <p:nvSpPr>
            <p:cNvPr id="6877" name="Google Shape;6877;p6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8" name="Google Shape;6878;p6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79" name="Google Shape;6879;p6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0" name="Google Shape;6880;p6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81" name="Google Shape;6881;p61"/>
          <p:cNvGrpSpPr/>
          <p:nvPr/>
        </p:nvGrpSpPr>
        <p:grpSpPr>
          <a:xfrm>
            <a:off x="6232906" y="2273605"/>
            <a:ext cx="272126" cy="358099"/>
            <a:chOff x="-56747275" y="3982600"/>
            <a:chExt cx="241825" cy="318225"/>
          </a:xfrm>
        </p:grpSpPr>
        <p:sp>
          <p:nvSpPr>
            <p:cNvPr id="6882" name="Google Shape;6882;p6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3" name="Google Shape;6883;p6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4" name="Google Shape;6884;p6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5" name="Google Shape;6885;p6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6" name="Google Shape;6886;p6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7" name="Google Shape;6887;p6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88" name="Google Shape;6888;p6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889" name="Google Shape;6889;p61"/>
          <p:cNvGrpSpPr/>
          <p:nvPr/>
        </p:nvGrpSpPr>
        <p:grpSpPr>
          <a:xfrm>
            <a:off x="4840657" y="3215842"/>
            <a:ext cx="358999" cy="342991"/>
            <a:chOff x="-54812875" y="3596675"/>
            <a:chExt cx="319025" cy="304800"/>
          </a:xfrm>
        </p:grpSpPr>
        <p:sp>
          <p:nvSpPr>
            <p:cNvPr id="6890" name="Google Shape;6890;p6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1" name="Google Shape;6891;p6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2" name="Google Shape;6892;p6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3" name="Google Shape;6893;p6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4" name="Google Shape;6894;p6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5" name="Google Shape;6895;p6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6" name="Google Shape;6896;p6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6897" name="Google Shape;6897;p61"/>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898" name="Google Shape;6898;p61"/>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6899" name="Google Shape;6899;p61"/>
          <p:cNvGrpSpPr/>
          <p:nvPr/>
        </p:nvGrpSpPr>
        <p:grpSpPr>
          <a:xfrm>
            <a:off x="4862826" y="3672326"/>
            <a:ext cx="314662" cy="358099"/>
            <a:chOff x="-54793175" y="3982600"/>
            <a:chExt cx="279625" cy="318225"/>
          </a:xfrm>
        </p:grpSpPr>
        <p:sp>
          <p:nvSpPr>
            <p:cNvPr id="6900" name="Google Shape;6900;p6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1" name="Google Shape;6901;p6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2" name="Google Shape;6902;p6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3" name="Google Shape;6903;p6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4" name="Google Shape;6904;p6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5" name="Google Shape;6905;p6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6" name="Google Shape;6906;p6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07" name="Google Shape;6907;p61"/>
          <p:cNvGrpSpPr/>
          <p:nvPr/>
        </p:nvGrpSpPr>
        <p:grpSpPr>
          <a:xfrm>
            <a:off x="7074284" y="2731562"/>
            <a:ext cx="314662" cy="358099"/>
            <a:chOff x="-52832000" y="3192625"/>
            <a:chExt cx="279625" cy="318225"/>
          </a:xfrm>
        </p:grpSpPr>
        <p:sp>
          <p:nvSpPr>
            <p:cNvPr id="6908" name="Google Shape;6908;p6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09" name="Google Shape;6909;p6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0" name="Google Shape;6910;p6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1" name="Google Shape;6911;p6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2" name="Google Shape;6912;p6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3" name="Google Shape;6913;p6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4" name="Google Shape;6914;p6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5" name="Google Shape;6915;p6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16" name="Google Shape;6916;p61"/>
          <p:cNvGrpSpPr/>
          <p:nvPr/>
        </p:nvGrpSpPr>
        <p:grpSpPr>
          <a:xfrm>
            <a:off x="5760817" y="2272929"/>
            <a:ext cx="323524" cy="358774"/>
            <a:chOff x="-57162350" y="3982000"/>
            <a:chExt cx="287500" cy="318825"/>
          </a:xfrm>
        </p:grpSpPr>
        <p:sp>
          <p:nvSpPr>
            <p:cNvPr id="6917" name="Google Shape;6917;p6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8" name="Google Shape;6918;p6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19" name="Google Shape;6919;p6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0" name="Google Shape;6920;p6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1" name="Google Shape;6921;p6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2" name="Google Shape;6922;p6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3" name="Google Shape;6923;p6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4" name="Google Shape;6924;p6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25" name="Google Shape;6925;p61"/>
          <p:cNvGrpSpPr/>
          <p:nvPr/>
        </p:nvGrpSpPr>
        <p:grpSpPr>
          <a:xfrm>
            <a:off x="7052130" y="3203436"/>
            <a:ext cx="358971" cy="357198"/>
            <a:chOff x="-52851675" y="3585650"/>
            <a:chExt cx="319000" cy="317425"/>
          </a:xfrm>
        </p:grpSpPr>
        <p:sp>
          <p:nvSpPr>
            <p:cNvPr id="6926" name="Google Shape;6926;p6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7" name="Google Shape;6927;p6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8" name="Google Shape;6928;p6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29" name="Google Shape;6929;p6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30" name="Google Shape;6930;p6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31" name="Google Shape;6931;p6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32" name="Google Shape;6932;p61"/>
          <p:cNvGrpSpPr/>
          <p:nvPr/>
        </p:nvGrpSpPr>
        <p:grpSpPr>
          <a:xfrm>
            <a:off x="7074284" y="3665236"/>
            <a:ext cx="314662" cy="358999"/>
            <a:chOff x="-52832000" y="3976300"/>
            <a:chExt cx="279625" cy="319025"/>
          </a:xfrm>
        </p:grpSpPr>
        <p:sp>
          <p:nvSpPr>
            <p:cNvPr id="6933" name="Google Shape;6933;p6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34" name="Google Shape;6934;p6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35" name="Google Shape;6935;p6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36" name="Google Shape;6936;p6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37" name="Google Shape;6937;p6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38" name="Google Shape;6938;p61"/>
          <p:cNvGrpSpPr/>
          <p:nvPr/>
        </p:nvGrpSpPr>
        <p:grpSpPr>
          <a:xfrm>
            <a:off x="6191490" y="4119884"/>
            <a:ext cx="316434" cy="358099"/>
            <a:chOff x="-51633225" y="3198925"/>
            <a:chExt cx="281200" cy="318225"/>
          </a:xfrm>
        </p:grpSpPr>
        <p:sp>
          <p:nvSpPr>
            <p:cNvPr id="6939" name="Google Shape;6939;p6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0" name="Google Shape;6940;p6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1" name="Google Shape;6941;p6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2" name="Google Shape;6942;p6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3" name="Google Shape;6943;p6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4" name="Google Shape;6944;p6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5" name="Google Shape;6945;p6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46" name="Google Shape;6946;p61"/>
          <p:cNvGrpSpPr/>
          <p:nvPr/>
        </p:nvGrpSpPr>
        <p:grpSpPr>
          <a:xfrm>
            <a:off x="6610314" y="1377806"/>
            <a:ext cx="365188" cy="357226"/>
            <a:chOff x="-56396775" y="3199700"/>
            <a:chExt cx="324525" cy="317450"/>
          </a:xfrm>
        </p:grpSpPr>
        <p:sp>
          <p:nvSpPr>
            <p:cNvPr id="6947" name="Google Shape;6947;p6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8" name="Google Shape;6948;p6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49" name="Google Shape;6949;p6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50" name="Google Shape;6950;p6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51" name="Google Shape;6951;p6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52" name="Google Shape;6952;p6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53" name="Google Shape;6953;p61"/>
          <p:cNvGrpSpPr/>
          <p:nvPr/>
        </p:nvGrpSpPr>
        <p:grpSpPr>
          <a:xfrm>
            <a:off x="6613408" y="1843740"/>
            <a:ext cx="358999" cy="335958"/>
            <a:chOff x="-56394425" y="3600600"/>
            <a:chExt cx="319025" cy="298550"/>
          </a:xfrm>
        </p:grpSpPr>
        <p:sp>
          <p:nvSpPr>
            <p:cNvPr id="6954" name="Google Shape;6954;p6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55" name="Google Shape;6955;p6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56" name="Google Shape;6956;p6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57" name="Google Shape;6957;p61"/>
          <p:cNvGrpSpPr/>
          <p:nvPr/>
        </p:nvGrpSpPr>
        <p:grpSpPr>
          <a:xfrm>
            <a:off x="6644175" y="2274505"/>
            <a:ext cx="327068" cy="357198"/>
            <a:chOff x="-56379450" y="3983400"/>
            <a:chExt cx="290650" cy="317425"/>
          </a:xfrm>
        </p:grpSpPr>
        <p:sp>
          <p:nvSpPr>
            <p:cNvPr id="6958" name="Google Shape;6958;p6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59" name="Google Shape;6959;p6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0" name="Google Shape;6960;p6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1" name="Google Shape;6961;p6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2" name="Google Shape;6962;p6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3" name="Google Shape;6963;p6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4" name="Google Shape;6964;p61"/>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5" name="Google Shape;6965;p61"/>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66" name="Google Shape;6966;p61"/>
          <p:cNvGrpSpPr/>
          <p:nvPr/>
        </p:nvGrpSpPr>
        <p:grpSpPr>
          <a:xfrm>
            <a:off x="5307879" y="2738651"/>
            <a:ext cx="316434" cy="358971"/>
            <a:chOff x="-54401725" y="3198925"/>
            <a:chExt cx="281200" cy="319000"/>
          </a:xfrm>
        </p:grpSpPr>
        <p:sp>
          <p:nvSpPr>
            <p:cNvPr id="6967" name="Google Shape;6967;p6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8" name="Google Shape;6968;p6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69" name="Google Shape;6969;p6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0" name="Google Shape;6970;p6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1" name="Google Shape;6971;p6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2" name="Google Shape;6972;p6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3" name="Google Shape;6973;p6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4" name="Google Shape;6974;p6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5" name="Google Shape;6975;p6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6" name="Google Shape;6976;p6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77" name="Google Shape;6977;p6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78" name="Google Shape;6978;p61"/>
          <p:cNvGrpSpPr/>
          <p:nvPr/>
        </p:nvGrpSpPr>
        <p:grpSpPr>
          <a:xfrm>
            <a:off x="5308766" y="3208753"/>
            <a:ext cx="314662" cy="358099"/>
            <a:chOff x="-54401725" y="3590375"/>
            <a:chExt cx="279625" cy="318225"/>
          </a:xfrm>
        </p:grpSpPr>
        <p:sp>
          <p:nvSpPr>
            <p:cNvPr id="6979" name="Google Shape;6979;p6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0" name="Google Shape;6980;p6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1" name="Google Shape;6981;p6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2" name="Google Shape;6982;p6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3" name="Google Shape;6983;p6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4" name="Google Shape;6984;p6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85" name="Google Shape;6985;p61"/>
          <p:cNvGrpSpPr/>
          <p:nvPr/>
        </p:nvGrpSpPr>
        <p:grpSpPr>
          <a:xfrm>
            <a:off x="5306557" y="3672326"/>
            <a:ext cx="319079" cy="358099"/>
            <a:chOff x="-54403300" y="3982600"/>
            <a:chExt cx="283550" cy="318225"/>
          </a:xfrm>
        </p:grpSpPr>
        <p:sp>
          <p:nvSpPr>
            <p:cNvPr id="6986" name="Google Shape;6986;p6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7" name="Google Shape;6987;p6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8" name="Google Shape;6988;p6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89" name="Google Shape;6989;p6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0" name="Google Shape;6990;p6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6991" name="Google Shape;6991;p61"/>
          <p:cNvGrpSpPr/>
          <p:nvPr/>
        </p:nvGrpSpPr>
        <p:grpSpPr>
          <a:xfrm>
            <a:off x="7493951" y="2733559"/>
            <a:ext cx="356298" cy="356973"/>
            <a:chOff x="-52458650" y="3194400"/>
            <a:chExt cx="316625" cy="317225"/>
          </a:xfrm>
        </p:grpSpPr>
        <p:sp>
          <p:nvSpPr>
            <p:cNvPr id="6992" name="Google Shape;6992;p6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3" name="Google Shape;6993;p6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4" name="Google Shape;6994;p6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5" name="Google Shape;6995;p6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6" name="Google Shape;6996;p6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7" name="Google Shape;6997;p6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8" name="Google Shape;6998;p6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999" name="Google Shape;6999;p6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00" name="Google Shape;7000;p61"/>
          <p:cNvGrpSpPr/>
          <p:nvPr/>
        </p:nvGrpSpPr>
        <p:grpSpPr>
          <a:xfrm>
            <a:off x="4862826" y="2738651"/>
            <a:ext cx="314662" cy="358971"/>
            <a:chOff x="-54793175" y="3198925"/>
            <a:chExt cx="279625" cy="319000"/>
          </a:xfrm>
        </p:grpSpPr>
        <p:sp>
          <p:nvSpPr>
            <p:cNvPr id="7001" name="Google Shape;7001;p6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02" name="Google Shape;7002;p6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03" name="Google Shape;7003;p6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04" name="Google Shape;7004;p6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05" name="Google Shape;7005;p6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06" name="Google Shape;7006;p6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07" name="Google Shape;7007;p6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08" name="Google Shape;7008;p61"/>
          <p:cNvGrpSpPr/>
          <p:nvPr/>
        </p:nvGrpSpPr>
        <p:grpSpPr>
          <a:xfrm>
            <a:off x="7503249" y="3202536"/>
            <a:ext cx="337703" cy="357845"/>
            <a:chOff x="-52450000" y="3584850"/>
            <a:chExt cx="300100" cy="318000"/>
          </a:xfrm>
        </p:grpSpPr>
        <p:sp>
          <p:nvSpPr>
            <p:cNvPr id="7009" name="Google Shape;7009;p6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0" name="Google Shape;7010;p6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1" name="Google Shape;7011;p6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2" name="Google Shape;7012;p6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3" name="Google Shape;7013;p6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4" name="Google Shape;7014;p6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5" name="Google Shape;7015;p6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16" name="Google Shape;7016;p61"/>
          <p:cNvGrpSpPr/>
          <p:nvPr/>
        </p:nvGrpSpPr>
        <p:grpSpPr>
          <a:xfrm>
            <a:off x="7514769" y="3667009"/>
            <a:ext cx="314662" cy="357226"/>
            <a:chOff x="-52440550" y="3977875"/>
            <a:chExt cx="279625" cy="317450"/>
          </a:xfrm>
        </p:grpSpPr>
        <p:sp>
          <p:nvSpPr>
            <p:cNvPr id="7017" name="Google Shape;7017;p6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8" name="Google Shape;7018;p6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19" name="Google Shape;7019;p6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0" name="Google Shape;7020;p6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1" name="Google Shape;7021;p6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2" name="Google Shape;7022;p6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3" name="Google Shape;7023;p6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4" name="Google Shape;7024;p6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25" name="Google Shape;7025;p61"/>
          <p:cNvGrpSpPr/>
          <p:nvPr/>
        </p:nvGrpSpPr>
        <p:grpSpPr>
          <a:xfrm>
            <a:off x="6626703" y="4123215"/>
            <a:ext cx="314662" cy="358999"/>
            <a:chOff x="-51623775" y="3584850"/>
            <a:chExt cx="279625" cy="319025"/>
          </a:xfrm>
        </p:grpSpPr>
        <p:sp>
          <p:nvSpPr>
            <p:cNvPr id="7026" name="Google Shape;7026;p6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7" name="Google Shape;7027;p6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8" name="Google Shape;7028;p6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29" name="Google Shape;7029;p6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30" name="Google Shape;7030;p6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31" name="Google Shape;7031;p6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32" name="Google Shape;7032;p6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33" name="Google Shape;7033;p6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34" name="Google Shape;7034;p6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035" name="Google Shape;7035;p61"/>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Help &amp; Support Icons</a:t>
            </a:r>
          </a:p>
        </p:txBody>
      </p:sp>
      <p:sp>
        <p:nvSpPr>
          <p:cNvPr id="7036" name="Google Shape;7036;p61"/>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Avatar Icons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40"/>
        <p:cNvGrpSpPr/>
        <p:nvPr/>
      </p:nvGrpSpPr>
      <p:grpSpPr>
        <a:xfrm>
          <a:off x="0" y="0"/>
          <a:ext cx="0" cy="0"/>
          <a:chOff x="0" y="0"/>
          <a:chExt cx="0" cy="0"/>
        </a:xfrm>
      </p:grpSpPr>
      <p:grpSp>
        <p:nvGrpSpPr>
          <p:cNvPr id="7041" name="Google Shape;7041;p62"/>
          <p:cNvGrpSpPr/>
          <p:nvPr/>
        </p:nvGrpSpPr>
        <p:grpSpPr>
          <a:xfrm>
            <a:off x="866775" y="1386849"/>
            <a:ext cx="276003" cy="357300"/>
            <a:chOff x="-50469125" y="3183175"/>
            <a:chExt cx="233150" cy="301825"/>
          </a:xfrm>
        </p:grpSpPr>
        <p:sp>
          <p:nvSpPr>
            <p:cNvPr id="7042" name="Google Shape;7042;p6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43" name="Google Shape;7043;p6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44" name="Google Shape;7044;p6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45" name="Google Shape;7045;p62"/>
          <p:cNvGrpSpPr/>
          <p:nvPr/>
        </p:nvGrpSpPr>
        <p:grpSpPr>
          <a:xfrm>
            <a:off x="826674" y="1822251"/>
            <a:ext cx="356205" cy="355288"/>
            <a:chOff x="-50504575" y="3550975"/>
            <a:chExt cx="300900" cy="300125"/>
          </a:xfrm>
        </p:grpSpPr>
        <p:sp>
          <p:nvSpPr>
            <p:cNvPr id="7046" name="Google Shape;7046;p6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47" name="Google Shape;7047;p6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48" name="Google Shape;7048;p6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49" name="Google Shape;7049;p6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50" name="Google Shape;7050;p62"/>
          <p:cNvGrpSpPr/>
          <p:nvPr/>
        </p:nvGrpSpPr>
        <p:grpSpPr>
          <a:xfrm>
            <a:off x="826674" y="2260493"/>
            <a:ext cx="356205" cy="354341"/>
            <a:chOff x="-50503000" y="3921175"/>
            <a:chExt cx="300900" cy="299325"/>
          </a:xfrm>
        </p:grpSpPr>
        <p:sp>
          <p:nvSpPr>
            <p:cNvPr id="7051" name="Google Shape;7051;p6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52" name="Google Shape;7052;p6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53" name="Google Shape;7053;p6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54" name="Google Shape;7054;p6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55" name="Google Shape;7055;p6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56" name="Google Shape;7056;p62"/>
          <p:cNvGrpSpPr/>
          <p:nvPr/>
        </p:nvGrpSpPr>
        <p:grpSpPr>
          <a:xfrm>
            <a:off x="3030727" y="1406411"/>
            <a:ext cx="355258" cy="356205"/>
            <a:chOff x="-48630025" y="3199700"/>
            <a:chExt cx="300100" cy="300900"/>
          </a:xfrm>
        </p:grpSpPr>
        <p:sp>
          <p:nvSpPr>
            <p:cNvPr id="7057" name="Google Shape;7057;p6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58" name="Google Shape;7058;p6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59" name="Google Shape;7059;p6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60" name="Google Shape;7060;p62"/>
          <p:cNvGrpSpPr/>
          <p:nvPr/>
        </p:nvGrpSpPr>
        <p:grpSpPr>
          <a:xfrm>
            <a:off x="3030727" y="1843707"/>
            <a:ext cx="355258" cy="355258"/>
            <a:chOff x="-48630025" y="3569100"/>
            <a:chExt cx="300100" cy="300100"/>
          </a:xfrm>
        </p:grpSpPr>
        <p:sp>
          <p:nvSpPr>
            <p:cNvPr id="7061" name="Google Shape;7061;p6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2" name="Google Shape;7062;p6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3" name="Google Shape;7063;p6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4" name="Google Shape;7064;p6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5" name="Google Shape;7065;p6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6" name="Google Shape;7066;p6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7" name="Google Shape;7067;p6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8" name="Google Shape;7068;p6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69" name="Google Shape;7069;p6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70" name="Google Shape;7070;p6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71" name="Google Shape;7071;p62"/>
          <p:cNvGrpSpPr/>
          <p:nvPr/>
        </p:nvGrpSpPr>
        <p:grpSpPr>
          <a:xfrm>
            <a:off x="3031201" y="2281003"/>
            <a:ext cx="354311" cy="353394"/>
            <a:chOff x="-48629225" y="3938500"/>
            <a:chExt cx="299300" cy="298525"/>
          </a:xfrm>
        </p:grpSpPr>
        <p:sp>
          <p:nvSpPr>
            <p:cNvPr id="7072" name="Google Shape;7072;p6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73" name="Google Shape;7073;p6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74" name="Google Shape;7074;p6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75" name="Google Shape;7075;p6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76" name="Google Shape;7076;p62"/>
          <p:cNvGrpSpPr/>
          <p:nvPr/>
        </p:nvGrpSpPr>
        <p:grpSpPr>
          <a:xfrm>
            <a:off x="1766604" y="2752344"/>
            <a:ext cx="311458" cy="354341"/>
            <a:chOff x="-46762575" y="3200500"/>
            <a:chExt cx="263100" cy="299325"/>
          </a:xfrm>
        </p:grpSpPr>
        <p:sp>
          <p:nvSpPr>
            <p:cNvPr id="7077" name="Google Shape;7077;p6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78" name="Google Shape;7078;p6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79" name="Google Shape;7079;p6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80" name="Google Shape;7080;p6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81" name="Google Shape;7081;p6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82" name="Google Shape;7082;p62"/>
          <p:cNvGrpSpPr/>
          <p:nvPr/>
        </p:nvGrpSpPr>
        <p:grpSpPr>
          <a:xfrm>
            <a:off x="1744689" y="3211066"/>
            <a:ext cx="355288" cy="312375"/>
            <a:chOff x="-46779900" y="3588000"/>
            <a:chExt cx="300125" cy="263875"/>
          </a:xfrm>
        </p:grpSpPr>
        <p:sp>
          <p:nvSpPr>
            <p:cNvPr id="7083" name="Google Shape;7083;p6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84" name="Google Shape;7084;p6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85" name="Google Shape;7085;p6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86" name="Google Shape;7086;p6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87" name="Google Shape;7087;p62"/>
          <p:cNvGrpSpPr/>
          <p:nvPr/>
        </p:nvGrpSpPr>
        <p:grpSpPr>
          <a:xfrm>
            <a:off x="1745162" y="3625988"/>
            <a:ext cx="354341" cy="353394"/>
            <a:chOff x="-46779100" y="3938500"/>
            <a:chExt cx="299325" cy="298525"/>
          </a:xfrm>
        </p:grpSpPr>
        <p:sp>
          <p:nvSpPr>
            <p:cNvPr id="7088" name="Google Shape;7088;p6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89" name="Google Shape;7089;p6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90" name="Google Shape;7090;p62"/>
          <p:cNvGrpSpPr/>
          <p:nvPr/>
        </p:nvGrpSpPr>
        <p:grpSpPr>
          <a:xfrm>
            <a:off x="3952900" y="2758855"/>
            <a:ext cx="355258" cy="355288"/>
            <a:chOff x="-44924250" y="3206000"/>
            <a:chExt cx="300100" cy="300125"/>
          </a:xfrm>
        </p:grpSpPr>
        <p:sp>
          <p:nvSpPr>
            <p:cNvPr id="7091" name="Google Shape;7091;p6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92" name="Google Shape;7092;p6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93" name="Google Shape;7093;p6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94" name="Google Shape;7094;p6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95" name="Google Shape;7095;p6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096" name="Google Shape;7096;p62"/>
          <p:cNvGrpSpPr/>
          <p:nvPr/>
        </p:nvGrpSpPr>
        <p:grpSpPr>
          <a:xfrm>
            <a:off x="1267386" y="1386849"/>
            <a:ext cx="355258" cy="355258"/>
            <a:chOff x="-50134375" y="3183175"/>
            <a:chExt cx="300100" cy="300100"/>
          </a:xfrm>
        </p:grpSpPr>
        <p:sp>
          <p:nvSpPr>
            <p:cNvPr id="7097" name="Google Shape;7097;p6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98" name="Google Shape;7098;p6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099" name="Google Shape;7099;p6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0" name="Google Shape;7100;p6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1" name="Google Shape;7101;p6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2" name="Google Shape;7102;p6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3" name="Google Shape;7103;p6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4" name="Google Shape;7104;p6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5" name="Google Shape;7105;p6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6" name="Google Shape;7106;p6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07" name="Google Shape;7107;p62"/>
          <p:cNvGrpSpPr/>
          <p:nvPr/>
        </p:nvGrpSpPr>
        <p:grpSpPr>
          <a:xfrm>
            <a:off x="1267386" y="1822251"/>
            <a:ext cx="355258" cy="355288"/>
            <a:chOff x="-50134375" y="3550975"/>
            <a:chExt cx="300100" cy="300125"/>
          </a:xfrm>
        </p:grpSpPr>
        <p:sp>
          <p:nvSpPr>
            <p:cNvPr id="7108" name="Google Shape;7108;p6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09" name="Google Shape;7109;p6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10" name="Google Shape;7110;p62"/>
          <p:cNvGrpSpPr/>
          <p:nvPr/>
        </p:nvGrpSpPr>
        <p:grpSpPr>
          <a:xfrm>
            <a:off x="1267386" y="2259783"/>
            <a:ext cx="355258" cy="355051"/>
            <a:chOff x="-50134375" y="3920575"/>
            <a:chExt cx="300100" cy="299925"/>
          </a:xfrm>
        </p:grpSpPr>
        <p:sp>
          <p:nvSpPr>
            <p:cNvPr id="7111" name="Google Shape;7111;p6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12" name="Google Shape;7112;p6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13" name="Google Shape;7113;p6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14" name="Google Shape;7114;p62"/>
          <p:cNvGrpSpPr/>
          <p:nvPr/>
        </p:nvGrpSpPr>
        <p:grpSpPr>
          <a:xfrm>
            <a:off x="3478110" y="1407358"/>
            <a:ext cx="357123" cy="355258"/>
            <a:chOff x="-48262200" y="3200500"/>
            <a:chExt cx="301675" cy="300100"/>
          </a:xfrm>
        </p:grpSpPr>
        <p:sp>
          <p:nvSpPr>
            <p:cNvPr id="7115" name="Google Shape;7115;p6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16" name="Google Shape;7116;p6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17" name="Google Shape;7117;p6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18" name="Google Shape;7118;p6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19" name="Google Shape;7119;p6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20" name="Google Shape;7120;p6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21" name="Google Shape;7121;p6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22" name="Google Shape;7122;p6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23" name="Google Shape;7123;p6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24" name="Google Shape;7124;p62"/>
          <p:cNvGrpSpPr/>
          <p:nvPr/>
        </p:nvGrpSpPr>
        <p:grpSpPr>
          <a:xfrm>
            <a:off x="3507483" y="1844447"/>
            <a:ext cx="298377" cy="354519"/>
            <a:chOff x="-48233050" y="3569725"/>
            <a:chExt cx="252050" cy="299475"/>
          </a:xfrm>
        </p:grpSpPr>
        <p:sp>
          <p:nvSpPr>
            <p:cNvPr id="7125" name="Google Shape;7125;p6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26" name="Google Shape;7126;p6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27" name="Google Shape;7127;p6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28" name="Google Shape;7128;p62"/>
          <p:cNvGrpSpPr/>
          <p:nvPr/>
        </p:nvGrpSpPr>
        <p:grpSpPr>
          <a:xfrm>
            <a:off x="3531248" y="2278191"/>
            <a:ext cx="250847" cy="358070"/>
            <a:chOff x="-48216525" y="3936125"/>
            <a:chExt cx="211900" cy="302475"/>
          </a:xfrm>
        </p:grpSpPr>
        <p:sp>
          <p:nvSpPr>
            <p:cNvPr id="7129" name="Google Shape;7129;p6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0" name="Google Shape;7130;p6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1" name="Google Shape;7131;p6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2" name="Google Shape;7132;p6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33" name="Google Shape;7133;p62"/>
          <p:cNvGrpSpPr/>
          <p:nvPr/>
        </p:nvGrpSpPr>
        <p:grpSpPr>
          <a:xfrm>
            <a:off x="2186966" y="2753261"/>
            <a:ext cx="355258" cy="355288"/>
            <a:chOff x="-46410500" y="3201275"/>
            <a:chExt cx="300100" cy="300125"/>
          </a:xfrm>
        </p:grpSpPr>
        <p:sp>
          <p:nvSpPr>
            <p:cNvPr id="7134" name="Google Shape;7134;p6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5" name="Google Shape;7135;p6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6" name="Google Shape;7136;p6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7" name="Google Shape;7137;p6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38" name="Google Shape;7138;p6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39" name="Google Shape;7139;p62"/>
          <p:cNvGrpSpPr/>
          <p:nvPr/>
        </p:nvGrpSpPr>
        <p:grpSpPr>
          <a:xfrm>
            <a:off x="2186966" y="3188692"/>
            <a:ext cx="355258" cy="356205"/>
            <a:chOff x="-46409700" y="3569100"/>
            <a:chExt cx="300100" cy="300900"/>
          </a:xfrm>
        </p:grpSpPr>
        <p:sp>
          <p:nvSpPr>
            <p:cNvPr id="7140" name="Google Shape;7140;p6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41" name="Google Shape;7141;p6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42" name="Google Shape;7142;p6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43" name="Google Shape;7143;p6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44" name="Google Shape;7144;p6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45" name="Google Shape;7145;p62"/>
          <p:cNvGrpSpPr/>
          <p:nvPr/>
        </p:nvGrpSpPr>
        <p:grpSpPr>
          <a:xfrm>
            <a:off x="2174847" y="3624124"/>
            <a:ext cx="379497" cy="358070"/>
            <a:chOff x="-46422300" y="3936925"/>
            <a:chExt cx="320575" cy="302475"/>
          </a:xfrm>
        </p:grpSpPr>
        <p:sp>
          <p:nvSpPr>
            <p:cNvPr id="7146" name="Google Shape;7146;p6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47" name="Google Shape;7147;p6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48" name="Google Shape;7148;p62"/>
          <p:cNvGrpSpPr/>
          <p:nvPr/>
        </p:nvGrpSpPr>
        <p:grpSpPr>
          <a:xfrm>
            <a:off x="3952426" y="3178452"/>
            <a:ext cx="356205" cy="355258"/>
            <a:chOff x="-44914800" y="3560450"/>
            <a:chExt cx="300900" cy="300100"/>
          </a:xfrm>
        </p:grpSpPr>
        <p:sp>
          <p:nvSpPr>
            <p:cNvPr id="7149" name="Google Shape;7149;p6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0" name="Google Shape;7150;p6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1" name="Google Shape;7151;p6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2" name="Google Shape;7152;p6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3" name="Google Shape;7153;p6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54" name="Google Shape;7154;p62"/>
          <p:cNvGrpSpPr/>
          <p:nvPr/>
        </p:nvGrpSpPr>
        <p:grpSpPr>
          <a:xfrm>
            <a:off x="1707478" y="1387086"/>
            <a:ext cx="354311" cy="354104"/>
            <a:chOff x="-49764975" y="3183375"/>
            <a:chExt cx="299300" cy="299125"/>
          </a:xfrm>
        </p:grpSpPr>
        <p:sp>
          <p:nvSpPr>
            <p:cNvPr id="7155" name="Google Shape;7155;p6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6" name="Google Shape;7156;p6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7" name="Google Shape;7157;p6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8" name="Google Shape;7158;p6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59" name="Google Shape;7159;p6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0" name="Google Shape;7160;p6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1" name="Google Shape;7161;p6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2" name="Google Shape;7162;p6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3" name="Google Shape;7163;p6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64" name="Google Shape;7164;p62"/>
          <p:cNvGrpSpPr/>
          <p:nvPr/>
        </p:nvGrpSpPr>
        <p:grpSpPr>
          <a:xfrm>
            <a:off x="1707478" y="1822547"/>
            <a:ext cx="354311" cy="355909"/>
            <a:chOff x="-49764975" y="3551225"/>
            <a:chExt cx="299300" cy="300650"/>
          </a:xfrm>
        </p:grpSpPr>
        <p:sp>
          <p:nvSpPr>
            <p:cNvPr id="7165" name="Google Shape;7165;p6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6" name="Google Shape;7166;p6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7" name="Google Shape;7167;p6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8" name="Google Shape;7168;p6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69" name="Google Shape;7169;p6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0" name="Google Shape;7170;p6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1" name="Google Shape;7171;p6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2" name="Google Shape;7172;p6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3" name="Google Shape;7173;p6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4" name="Google Shape;7174;p6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5" name="Google Shape;7175;p6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76" name="Google Shape;7176;p62"/>
          <p:cNvGrpSpPr/>
          <p:nvPr/>
        </p:nvGrpSpPr>
        <p:grpSpPr>
          <a:xfrm>
            <a:off x="1705140" y="2259310"/>
            <a:ext cx="358987" cy="355525"/>
            <a:chOff x="-49766550" y="3920175"/>
            <a:chExt cx="303250" cy="300325"/>
          </a:xfrm>
        </p:grpSpPr>
        <p:sp>
          <p:nvSpPr>
            <p:cNvPr id="7177" name="Google Shape;7177;p6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8" name="Google Shape;7178;p6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79" name="Google Shape;7179;p6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80" name="Google Shape;7180;p6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81" name="Google Shape;7181;p62"/>
          <p:cNvGrpSpPr/>
          <p:nvPr/>
        </p:nvGrpSpPr>
        <p:grpSpPr>
          <a:xfrm>
            <a:off x="3920671" y="1407358"/>
            <a:ext cx="357123" cy="354341"/>
            <a:chOff x="-47892800" y="3200500"/>
            <a:chExt cx="301675" cy="299325"/>
          </a:xfrm>
        </p:grpSpPr>
        <p:sp>
          <p:nvSpPr>
            <p:cNvPr id="7182" name="Google Shape;7182;p6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83" name="Google Shape;7183;p6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84" name="Google Shape;7184;p6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85" name="Google Shape;7185;p6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86" name="Google Shape;7186;p6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87" name="Google Shape;7187;p6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88" name="Google Shape;7188;p62"/>
          <p:cNvGrpSpPr/>
          <p:nvPr/>
        </p:nvGrpSpPr>
        <p:grpSpPr>
          <a:xfrm>
            <a:off x="3984537" y="1843707"/>
            <a:ext cx="229391" cy="355258"/>
            <a:chOff x="-47839250" y="3569100"/>
            <a:chExt cx="193775" cy="300100"/>
          </a:xfrm>
        </p:grpSpPr>
        <p:sp>
          <p:nvSpPr>
            <p:cNvPr id="7189" name="Google Shape;7189;p6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0" name="Google Shape;7190;p6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1" name="Google Shape;7191;p6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2" name="Google Shape;7192;p6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3" name="Google Shape;7193;p6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4" name="Google Shape;7194;p6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195" name="Google Shape;7195;p62"/>
          <p:cNvGrpSpPr/>
          <p:nvPr/>
        </p:nvGrpSpPr>
        <p:grpSpPr>
          <a:xfrm>
            <a:off x="3921603" y="2280056"/>
            <a:ext cx="355258" cy="356205"/>
            <a:chOff x="-47892800" y="3937700"/>
            <a:chExt cx="300100" cy="300900"/>
          </a:xfrm>
        </p:grpSpPr>
        <p:sp>
          <p:nvSpPr>
            <p:cNvPr id="7196" name="Google Shape;7196;p6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7" name="Google Shape;7197;p6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8" name="Google Shape;7198;p6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199" name="Google Shape;7199;p6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0" name="Google Shape;7200;p6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1" name="Google Shape;7201;p6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2" name="Google Shape;7202;p6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3" name="Google Shape;7203;p6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04" name="Google Shape;7204;p62"/>
          <p:cNvGrpSpPr/>
          <p:nvPr/>
        </p:nvGrpSpPr>
        <p:grpSpPr>
          <a:xfrm>
            <a:off x="2626898" y="2773770"/>
            <a:ext cx="355258" cy="311458"/>
            <a:chOff x="-46042675" y="3218600"/>
            <a:chExt cx="300100" cy="263100"/>
          </a:xfrm>
        </p:grpSpPr>
        <p:sp>
          <p:nvSpPr>
            <p:cNvPr id="7205" name="Google Shape;7205;p6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6" name="Google Shape;7206;p6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7" name="Google Shape;7207;p6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8" name="Google Shape;7208;p6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09" name="Google Shape;7209;p6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10" name="Google Shape;7210;p6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11" name="Google Shape;7211;p62"/>
          <p:cNvGrpSpPr/>
          <p:nvPr/>
        </p:nvGrpSpPr>
        <p:grpSpPr>
          <a:xfrm>
            <a:off x="2626898" y="3188219"/>
            <a:ext cx="355258" cy="323118"/>
            <a:chOff x="-46042675" y="3568700"/>
            <a:chExt cx="300100" cy="272950"/>
          </a:xfrm>
        </p:grpSpPr>
        <p:sp>
          <p:nvSpPr>
            <p:cNvPr id="7212" name="Google Shape;7212;p6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13" name="Google Shape;7213;p6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14" name="Google Shape;7214;p6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15" name="Google Shape;7215;p6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16" name="Google Shape;7216;p62"/>
          <p:cNvGrpSpPr/>
          <p:nvPr/>
        </p:nvGrpSpPr>
        <p:grpSpPr>
          <a:xfrm>
            <a:off x="2668849" y="3625189"/>
            <a:ext cx="271357" cy="356057"/>
            <a:chOff x="-46007225" y="3937825"/>
            <a:chExt cx="229225" cy="300775"/>
          </a:xfrm>
        </p:grpSpPr>
        <p:sp>
          <p:nvSpPr>
            <p:cNvPr id="7217" name="Google Shape;7217;p6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18" name="Google Shape;7218;p6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19" name="Google Shape;7219;p6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0" name="Google Shape;7220;p6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1" name="Google Shape;7221;p6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2" name="Google Shape;7222;p6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3" name="Google Shape;7223;p6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4" name="Google Shape;7224;p6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5" name="Google Shape;7225;p6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6" name="Google Shape;7226;p6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27" name="Google Shape;7227;p62"/>
          <p:cNvGrpSpPr/>
          <p:nvPr/>
        </p:nvGrpSpPr>
        <p:grpSpPr>
          <a:xfrm>
            <a:off x="3974341" y="3615275"/>
            <a:ext cx="312375" cy="357596"/>
            <a:chOff x="-44895900" y="3929450"/>
            <a:chExt cx="263875" cy="302075"/>
          </a:xfrm>
        </p:grpSpPr>
        <p:sp>
          <p:nvSpPr>
            <p:cNvPr id="7228" name="Google Shape;7228;p6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29" name="Google Shape;7229;p6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0" name="Google Shape;7230;p6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1" name="Google Shape;7231;p6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2" name="Google Shape;7232;p6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3" name="Google Shape;7233;p6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34" name="Google Shape;7234;p62"/>
          <p:cNvGrpSpPr/>
          <p:nvPr/>
        </p:nvGrpSpPr>
        <p:grpSpPr>
          <a:xfrm>
            <a:off x="2148160" y="1398036"/>
            <a:ext cx="356205" cy="332885"/>
            <a:chOff x="-49397175" y="3192625"/>
            <a:chExt cx="300900" cy="281200"/>
          </a:xfrm>
        </p:grpSpPr>
        <p:sp>
          <p:nvSpPr>
            <p:cNvPr id="7235" name="Google Shape;7235;p6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6" name="Google Shape;7236;p6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7" name="Google Shape;7237;p6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8" name="Google Shape;7238;p6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39" name="Google Shape;7239;p6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0" name="Google Shape;7240;p6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1" name="Google Shape;7241;p6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42" name="Google Shape;7242;p62"/>
          <p:cNvGrpSpPr/>
          <p:nvPr/>
        </p:nvGrpSpPr>
        <p:grpSpPr>
          <a:xfrm>
            <a:off x="2174263" y="1822251"/>
            <a:ext cx="304000" cy="356205"/>
            <a:chOff x="-49375900" y="3550975"/>
            <a:chExt cx="256800" cy="300900"/>
          </a:xfrm>
        </p:grpSpPr>
        <p:sp>
          <p:nvSpPr>
            <p:cNvPr id="7243" name="Google Shape;7243;p6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4" name="Google Shape;7244;p6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5" name="Google Shape;7245;p6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6" name="Google Shape;7246;p6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7" name="Google Shape;7247;p6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8" name="Google Shape;7248;p6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49" name="Google Shape;7249;p6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0" name="Google Shape;7250;p6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1" name="Google Shape;7251;p6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2" name="Google Shape;7252;p6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3" name="Google Shape;7253;p6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54" name="Google Shape;7254;p62"/>
          <p:cNvGrpSpPr/>
          <p:nvPr/>
        </p:nvGrpSpPr>
        <p:grpSpPr>
          <a:xfrm>
            <a:off x="2169616" y="2259546"/>
            <a:ext cx="313293" cy="356205"/>
            <a:chOff x="-49378250" y="3920375"/>
            <a:chExt cx="264650" cy="300900"/>
          </a:xfrm>
        </p:grpSpPr>
        <p:sp>
          <p:nvSpPr>
            <p:cNvPr id="7255" name="Google Shape;7255;p6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6" name="Google Shape;7256;p6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7" name="Google Shape;7257;p6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8" name="Google Shape;7258;p6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59" name="Google Shape;7259;p6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0" name="Google Shape;7260;p6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1" name="Google Shape;7261;p6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62" name="Google Shape;7262;p62"/>
          <p:cNvGrpSpPr/>
          <p:nvPr/>
        </p:nvGrpSpPr>
        <p:grpSpPr>
          <a:xfrm>
            <a:off x="888604" y="2752344"/>
            <a:ext cx="312375" cy="357123"/>
            <a:chOff x="-47505300" y="3200500"/>
            <a:chExt cx="263875" cy="301675"/>
          </a:xfrm>
        </p:grpSpPr>
        <p:sp>
          <p:nvSpPr>
            <p:cNvPr id="7263" name="Google Shape;7263;p6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4" name="Google Shape;7264;p6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5" name="Google Shape;7265;p6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6" name="Google Shape;7266;p6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7" name="Google Shape;7267;p6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8" name="Google Shape;7268;p6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69" name="Google Shape;7269;p6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0" name="Google Shape;7270;p6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1" name="Google Shape;7271;p6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2" name="Google Shape;7272;p6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3" name="Google Shape;7273;p6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4" name="Google Shape;7274;p6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5" name="Google Shape;7275;p6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76" name="Google Shape;7276;p62"/>
          <p:cNvGrpSpPr/>
          <p:nvPr/>
        </p:nvGrpSpPr>
        <p:grpSpPr>
          <a:xfrm>
            <a:off x="866704" y="3188692"/>
            <a:ext cx="356176" cy="355051"/>
            <a:chOff x="-47524975" y="3569100"/>
            <a:chExt cx="300875" cy="299925"/>
          </a:xfrm>
        </p:grpSpPr>
        <p:sp>
          <p:nvSpPr>
            <p:cNvPr id="7277" name="Google Shape;7277;p6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8" name="Google Shape;7278;p6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79" name="Google Shape;7279;p6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80" name="Google Shape;7280;p6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81" name="Google Shape;7281;p6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82" name="Google Shape;7282;p62"/>
          <p:cNvGrpSpPr/>
          <p:nvPr/>
        </p:nvGrpSpPr>
        <p:grpSpPr>
          <a:xfrm>
            <a:off x="867162" y="3667954"/>
            <a:ext cx="355258" cy="270410"/>
            <a:chOff x="-47523400" y="3973950"/>
            <a:chExt cx="300100" cy="228425"/>
          </a:xfrm>
        </p:grpSpPr>
        <p:sp>
          <p:nvSpPr>
            <p:cNvPr id="7283" name="Google Shape;7283;p6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84" name="Google Shape;7284;p6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85" name="Google Shape;7285;p6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86" name="Google Shape;7286;p6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87" name="Google Shape;7287;p6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88" name="Google Shape;7288;p62"/>
          <p:cNvGrpSpPr/>
          <p:nvPr/>
        </p:nvGrpSpPr>
        <p:grpSpPr>
          <a:xfrm>
            <a:off x="3072283" y="2750953"/>
            <a:ext cx="354341" cy="357596"/>
            <a:chOff x="-45673275" y="3199325"/>
            <a:chExt cx="299325" cy="302075"/>
          </a:xfrm>
        </p:grpSpPr>
        <p:sp>
          <p:nvSpPr>
            <p:cNvPr id="7289" name="Google Shape;7289;p6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90" name="Google Shape;7290;p6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91" name="Google Shape;7291;p6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92" name="Google Shape;7292;p62"/>
          <p:cNvGrpSpPr/>
          <p:nvPr/>
        </p:nvGrpSpPr>
        <p:grpSpPr>
          <a:xfrm>
            <a:off x="3071351" y="3209202"/>
            <a:ext cx="356205" cy="314240"/>
            <a:chOff x="-45674075" y="3586425"/>
            <a:chExt cx="300900" cy="265450"/>
          </a:xfrm>
        </p:grpSpPr>
        <p:sp>
          <p:nvSpPr>
            <p:cNvPr id="7293" name="Google Shape;7293;p6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94" name="Google Shape;7294;p6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295" name="Google Shape;7295;p62"/>
          <p:cNvGrpSpPr/>
          <p:nvPr/>
        </p:nvGrpSpPr>
        <p:grpSpPr>
          <a:xfrm>
            <a:off x="3072283" y="3625041"/>
            <a:ext cx="354341" cy="356205"/>
            <a:chOff x="-45673275" y="3937700"/>
            <a:chExt cx="299325" cy="300900"/>
          </a:xfrm>
        </p:grpSpPr>
        <p:sp>
          <p:nvSpPr>
            <p:cNvPr id="7296" name="Google Shape;7296;p6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97" name="Google Shape;7297;p6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98" name="Google Shape;7298;p6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99" name="Google Shape;7299;p6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00" name="Google Shape;7300;p6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01" name="Google Shape;7301;p6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02" name="Google Shape;7302;p62"/>
          <p:cNvGrpSpPr/>
          <p:nvPr/>
        </p:nvGrpSpPr>
        <p:grpSpPr>
          <a:xfrm>
            <a:off x="2186449" y="4117825"/>
            <a:ext cx="356205" cy="356205"/>
            <a:chOff x="-44512325" y="3176075"/>
            <a:chExt cx="300900" cy="300900"/>
          </a:xfrm>
        </p:grpSpPr>
        <p:sp>
          <p:nvSpPr>
            <p:cNvPr id="7303" name="Google Shape;7303;p6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04" name="Google Shape;7304;p6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05" name="Google Shape;7305;p6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06" name="Google Shape;7306;p62"/>
          <p:cNvGrpSpPr/>
          <p:nvPr/>
        </p:nvGrpSpPr>
        <p:grpSpPr>
          <a:xfrm>
            <a:off x="2589789" y="1386849"/>
            <a:ext cx="354341" cy="354341"/>
            <a:chOff x="-49027775" y="3183175"/>
            <a:chExt cx="299325" cy="299325"/>
          </a:xfrm>
        </p:grpSpPr>
        <p:sp>
          <p:nvSpPr>
            <p:cNvPr id="7307" name="Google Shape;7307;p6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08" name="Google Shape;7308;p6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09" name="Google Shape;7309;p6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0" name="Google Shape;7310;p6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11" name="Google Shape;7311;p62"/>
          <p:cNvGrpSpPr/>
          <p:nvPr/>
        </p:nvGrpSpPr>
        <p:grpSpPr>
          <a:xfrm>
            <a:off x="2589330" y="1822251"/>
            <a:ext cx="355258" cy="357152"/>
            <a:chOff x="-49027775" y="3550975"/>
            <a:chExt cx="300100" cy="301700"/>
          </a:xfrm>
        </p:grpSpPr>
        <p:sp>
          <p:nvSpPr>
            <p:cNvPr id="7312" name="Google Shape;7312;p6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3" name="Google Shape;7313;p6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4" name="Google Shape;7314;p6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5" name="Google Shape;7315;p6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6" name="Google Shape;7316;p6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7" name="Google Shape;7317;p6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8" name="Google Shape;7318;p6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19" name="Google Shape;7319;p6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0" name="Google Shape;7320;p6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1" name="Google Shape;7321;p6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22" name="Google Shape;7322;p62"/>
          <p:cNvGrpSpPr/>
          <p:nvPr/>
        </p:nvGrpSpPr>
        <p:grpSpPr>
          <a:xfrm>
            <a:off x="2587406" y="2259310"/>
            <a:ext cx="359106" cy="355525"/>
            <a:chOff x="-49031025" y="3920175"/>
            <a:chExt cx="303350" cy="300325"/>
          </a:xfrm>
        </p:grpSpPr>
        <p:sp>
          <p:nvSpPr>
            <p:cNvPr id="7323" name="Google Shape;7323;p6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4" name="Google Shape;7324;p6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5" name="Google Shape;7325;p6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6" name="Google Shape;7326;p6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7" name="Google Shape;7327;p6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28" name="Google Shape;7328;p6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29" name="Google Shape;7329;p62"/>
          <p:cNvGrpSpPr/>
          <p:nvPr/>
        </p:nvGrpSpPr>
        <p:grpSpPr>
          <a:xfrm>
            <a:off x="1303511" y="2752344"/>
            <a:ext cx="356176" cy="354341"/>
            <a:chOff x="-47155575" y="3200500"/>
            <a:chExt cx="300875" cy="299325"/>
          </a:xfrm>
        </p:grpSpPr>
        <p:sp>
          <p:nvSpPr>
            <p:cNvPr id="7330" name="Google Shape;7330;p6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1" name="Google Shape;7331;p6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2" name="Google Shape;7332;p6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3" name="Google Shape;7333;p6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4" name="Google Shape;7334;p6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5" name="Google Shape;7335;p6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36" name="Google Shape;7336;p62"/>
          <p:cNvGrpSpPr/>
          <p:nvPr/>
        </p:nvGrpSpPr>
        <p:grpSpPr>
          <a:xfrm>
            <a:off x="1303970" y="3188692"/>
            <a:ext cx="355258" cy="355258"/>
            <a:chOff x="-47154800" y="3569100"/>
            <a:chExt cx="300100" cy="300100"/>
          </a:xfrm>
        </p:grpSpPr>
        <p:sp>
          <p:nvSpPr>
            <p:cNvPr id="7337" name="Google Shape;7337;p6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8" name="Google Shape;7338;p6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39" name="Google Shape;7339;p6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40" name="Google Shape;7340;p6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41" name="Google Shape;7341;p6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42" name="Google Shape;7342;p6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43" name="Google Shape;7343;p62"/>
          <p:cNvGrpSpPr/>
          <p:nvPr/>
        </p:nvGrpSpPr>
        <p:grpSpPr>
          <a:xfrm>
            <a:off x="1304443" y="3626905"/>
            <a:ext cx="354311" cy="353423"/>
            <a:chOff x="-47154000" y="3939275"/>
            <a:chExt cx="299300" cy="298550"/>
          </a:xfrm>
        </p:grpSpPr>
        <p:sp>
          <p:nvSpPr>
            <p:cNvPr id="7344" name="Google Shape;7344;p6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45" name="Google Shape;7345;p6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46" name="Google Shape;7346;p6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47" name="Google Shape;7347;p6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48" name="Google Shape;7348;p62"/>
          <p:cNvGrpSpPr/>
          <p:nvPr/>
        </p:nvGrpSpPr>
        <p:grpSpPr>
          <a:xfrm>
            <a:off x="3529733" y="2752344"/>
            <a:ext cx="312375" cy="354341"/>
            <a:chOff x="-45286550" y="3200500"/>
            <a:chExt cx="263875" cy="299325"/>
          </a:xfrm>
        </p:grpSpPr>
        <p:sp>
          <p:nvSpPr>
            <p:cNvPr id="7349" name="Google Shape;7349;p6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0" name="Google Shape;7350;p6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1" name="Google Shape;7351;p6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52" name="Google Shape;7352;p62"/>
          <p:cNvGrpSpPr/>
          <p:nvPr/>
        </p:nvGrpSpPr>
        <p:grpSpPr>
          <a:xfrm>
            <a:off x="3529733" y="3189639"/>
            <a:ext cx="312375" cy="354311"/>
            <a:chOff x="-45286550" y="3569900"/>
            <a:chExt cx="263875" cy="299300"/>
          </a:xfrm>
        </p:grpSpPr>
        <p:sp>
          <p:nvSpPr>
            <p:cNvPr id="7353" name="Google Shape;7353;p6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4" name="Google Shape;7354;p6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5" name="Google Shape;7355;p6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6" name="Google Shape;7356;p6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7" name="Google Shape;7357;p6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58" name="Google Shape;7358;p6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59" name="Google Shape;7359;p62"/>
          <p:cNvGrpSpPr/>
          <p:nvPr/>
        </p:nvGrpSpPr>
        <p:grpSpPr>
          <a:xfrm>
            <a:off x="3540920" y="3625988"/>
            <a:ext cx="290001" cy="355258"/>
            <a:chOff x="-45277900" y="3938500"/>
            <a:chExt cx="244975" cy="300100"/>
          </a:xfrm>
        </p:grpSpPr>
        <p:sp>
          <p:nvSpPr>
            <p:cNvPr id="7360" name="Google Shape;7360;p6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61" name="Google Shape;7361;p6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62" name="Google Shape;7362;p6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63" name="Google Shape;7363;p6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64" name="Google Shape;7364;p62"/>
          <p:cNvGrpSpPr/>
          <p:nvPr/>
        </p:nvGrpSpPr>
        <p:grpSpPr>
          <a:xfrm>
            <a:off x="2626869" y="4095090"/>
            <a:ext cx="355258" cy="355258"/>
            <a:chOff x="-44502875" y="3576975"/>
            <a:chExt cx="300100" cy="300100"/>
          </a:xfrm>
        </p:grpSpPr>
        <p:sp>
          <p:nvSpPr>
            <p:cNvPr id="7365" name="Google Shape;7365;p6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66" name="Google Shape;7366;p6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67" name="Google Shape;7367;p6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68" name="Google Shape;7368;p62"/>
          <p:cNvGrpSpPr/>
          <p:nvPr/>
        </p:nvGrpSpPr>
        <p:grpSpPr>
          <a:xfrm>
            <a:off x="4835456" y="1828361"/>
            <a:ext cx="356196" cy="354670"/>
            <a:chOff x="-13946200" y="3647075"/>
            <a:chExt cx="353650" cy="352100"/>
          </a:xfrm>
        </p:grpSpPr>
        <p:sp>
          <p:nvSpPr>
            <p:cNvPr id="7369" name="Google Shape;7369;p6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0" name="Google Shape;7370;p6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1" name="Google Shape;7371;p6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2" name="Google Shape;7372;p6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3" name="Google Shape;7373;p6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4" name="Google Shape;7374;p6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75" name="Google Shape;7375;p62"/>
          <p:cNvGrpSpPr/>
          <p:nvPr/>
        </p:nvGrpSpPr>
        <p:grpSpPr>
          <a:xfrm>
            <a:off x="6618849" y="1387844"/>
            <a:ext cx="357002" cy="354267"/>
            <a:chOff x="-12163025" y="3214275"/>
            <a:chExt cx="354450" cy="351700"/>
          </a:xfrm>
        </p:grpSpPr>
        <p:sp>
          <p:nvSpPr>
            <p:cNvPr id="7376" name="Google Shape;7376;p6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7" name="Google Shape;7377;p6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78" name="Google Shape;7378;p6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79" name="Google Shape;7379;p62"/>
          <p:cNvGrpSpPr/>
          <p:nvPr/>
        </p:nvGrpSpPr>
        <p:grpSpPr>
          <a:xfrm>
            <a:off x="6619629" y="1827581"/>
            <a:ext cx="355441" cy="356232"/>
            <a:chOff x="-12160675" y="3647875"/>
            <a:chExt cx="352900" cy="353650"/>
          </a:xfrm>
        </p:grpSpPr>
        <p:sp>
          <p:nvSpPr>
            <p:cNvPr id="7380" name="Google Shape;7380;p6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1" name="Google Shape;7381;p6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2" name="Google Shape;7382;p6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3" name="Google Shape;7383;p6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4" name="Google Shape;7384;p6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5" name="Google Shape;7385;p6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6" name="Google Shape;7386;p6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87" name="Google Shape;7387;p62"/>
          <p:cNvGrpSpPr/>
          <p:nvPr/>
        </p:nvGrpSpPr>
        <p:grpSpPr>
          <a:xfrm>
            <a:off x="6630345" y="2272036"/>
            <a:ext cx="354635" cy="356232"/>
            <a:chOff x="-12160675" y="4081850"/>
            <a:chExt cx="352100" cy="353650"/>
          </a:xfrm>
        </p:grpSpPr>
        <p:sp>
          <p:nvSpPr>
            <p:cNvPr id="7388" name="Google Shape;7388;p6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89" name="Google Shape;7389;p6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0" name="Google Shape;7390;p6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1" name="Google Shape;7391;p6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2" name="Google Shape;7392;p6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3" name="Google Shape;7393;p6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394" name="Google Shape;7394;p62"/>
          <p:cNvGrpSpPr/>
          <p:nvPr/>
        </p:nvGrpSpPr>
        <p:grpSpPr>
          <a:xfrm>
            <a:off x="4835311" y="2746480"/>
            <a:ext cx="355416" cy="355652"/>
            <a:chOff x="-10391650" y="3180600"/>
            <a:chExt cx="352875" cy="353075"/>
          </a:xfrm>
        </p:grpSpPr>
        <p:sp>
          <p:nvSpPr>
            <p:cNvPr id="7395" name="Google Shape;7395;p6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6" name="Google Shape;7396;p6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7" name="Google Shape;7397;p6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8" name="Google Shape;7398;p6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399" name="Google Shape;7399;p6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00" name="Google Shape;7400;p6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01" name="Google Shape;7401;p62"/>
          <p:cNvGrpSpPr/>
          <p:nvPr/>
        </p:nvGrpSpPr>
        <p:grpSpPr>
          <a:xfrm>
            <a:off x="4835310" y="3223278"/>
            <a:ext cx="354635" cy="353890"/>
            <a:chOff x="-10390875" y="3616350"/>
            <a:chExt cx="352100" cy="351325"/>
          </a:xfrm>
        </p:grpSpPr>
        <p:sp>
          <p:nvSpPr>
            <p:cNvPr id="7402" name="Google Shape;7402;p6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03" name="Google Shape;7403;p6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04" name="Google Shape;7404;p6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05" name="Google Shape;7405;p62"/>
          <p:cNvGrpSpPr/>
          <p:nvPr/>
        </p:nvGrpSpPr>
        <p:grpSpPr>
          <a:xfrm>
            <a:off x="7502285" y="2747943"/>
            <a:ext cx="312585" cy="354670"/>
            <a:chOff x="-10370400" y="4049550"/>
            <a:chExt cx="310350" cy="352100"/>
          </a:xfrm>
        </p:grpSpPr>
        <p:sp>
          <p:nvSpPr>
            <p:cNvPr id="7406" name="Google Shape;7406;p6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07" name="Google Shape;7407;p6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08" name="Google Shape;7408;p6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09" name="Google Shape;7409;p6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10" name="Google Shape;7410;p6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11" name="Google Shape;7411;p62"/>
          <p:cNvGrpSpPr/>
          <p:nvPr/>
        </p:nvGrpSpPr>
        <p:grpSpPr>
          <a:xfrm>
            <a:off x="6606541" y="2746884"/>
            <a:ext cx="379236" cy="354847"/>
            <a:chOff x="-8674650" y="3210975"/>
            <a:chExt cx="376525" cy="352275"/>
          </a:xfrm>
        </p:grpSpPr>
        <p:sp>
          <p:nvSpPr>
            <p:cNvPr id="7412" name="Google Shape;7412;p6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13" name="Google Shape;7413;p6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14" name="Google Shape;7414;p6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15" name="Google Shape;7415;p6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16" name="Google Shape;7416;p6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17" name="Google Shape;7417;p6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18" name="Google Shape;7418;p62"/>
          <p:cNvGrpSpPr/>
          <p:nvPr/>
        </p:nvGrpSpPr>
        <p:grpSpPr>
          <a:xfrm>
            <a:off x="5278038" y="1828361"/>
            <a:ext cx="356221" cy="354670"/>
            <a:chOff x="-13512225" y="3647075"/>
            <a:chExt cx="353675" cy="352100"/>
          </a:xfrm>
        </p:grpSpPr>
        <p:sp>
          <p:nvSpPr>
            <p:cNvPr id="7419" name="Google Shape;7419;p6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0" name="Google Shape;7420;p6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1" name="Google Shape;7421;p6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2" name="Google Shape;7422;p6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3" name="Google Shape;7423;p6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4" name="Google Shape;7424;p6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5" name="Google Shape;7425;p6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6" name="Google Shape;7426;p6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7" name="Google Shape;7427;p6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28" name="Google Shape;7428;p6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29" name="Google Shape;7429;p62"/>
          <p:cNvGrpSpPr/>
          <p:nvPr/>
        </p:nvGrpSpPr>
        <p:grpSpPr>
          <a:xfrm>
            <a:off x="5288351" y="2272427"/>
            <a:ext cx="356221" cy="355451"/>
            <a:chOff x="-13512225" y="4080275"/>
            <a:chExt cx="353675" cy="352875"/>
          </a:xfrm>
        </p:grpSpPr>
        <p:sp>
          <p:nvSpPr>
            <p:cNvPr id="7430" name="Google Shape;7430;p6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1" name="Google Shape;7431;p6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2" name="Google Shape;7432;p6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3" name="Google Shape;7433;p6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4" name="Google Shape;7434;p6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5" name="Google Shape;7435;p6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6" name="Google Shape;7436;p6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7" name="Google Shape;7437;p6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8" name="Google Shape;7438;p6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39" name="Google Shape;7439;p6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40" name="Google Shape;7440;p6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41" name="Google Shape;7441;p62"/>
          <p:cNvGrpSpPr/>
          <p:nvPr/>
        </p:nvGrpSpPr>
        <p:grpSpPr>
          <a:xfrm>
            <a:off x="7061431" y="1419788"/>
            <a:ext cx="356196" cy="290379"/>
            <a:chOff x="-11728250" y="3245400"/>
            <a:chExt cx="353650" cy="288275"/>
          </a:xfrm>
        </p:grpSpPr>
        <p:sp>
          <p:nvSpPr>
            <p:cNvPr id="7442" name="Google Shape;7442;p6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43" name="Google Shape;7443;p6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44" name="Google Shape;7444;p6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45" name="Google Shape;7445;p6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46" name="Google Shape;7446;p6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47" name="Google Shape;7447;p62"/>
          <p:cNvGrpSpPr/>
          <p:nvPr/>
        </p:nvGrpSpPr>
        <p:grpSpPr>
          <a:xfrm>
            <a:off x="7093939" y="2272427"/>
            <a:ext cx="311804" cy="355451"/>
            <a:chOff x="-11703850" y="4081850"/>
            <a:chExt cx="309575" cy="352875"/>
          </a:xfrm>
        </p:grpSpPr>
        <p:sp>
          <p:nvSpPr>
            <p:cNvPr id="7448" name="Google Shape;7448;p6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49" name="Google Shape;7449;p6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0" name="Google Shape;7450;p6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1" name="Google Shape;7451;p6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2" name="Google Shape;7452;p6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3" name="Google Shape;7453;p6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4" name="Google Shape;7454;p6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5" name="Google Shape;7455;p6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56" name="Google Shape;7456;p62"/>
          <p:cNvGrpSpPr/>
          <p:nvPr/>
        </p:nvGrpSpPr>
        <p:grpSpPr>
          <a:xfrm>
            <a:off x="5282595" y="2746580"/>
            <a:ext cx="357002" cy="355451"/>
            <a:chOff x="-9958475" y="3180025"/>
            <a:chExt cx="354450" cy="352875"/>
          </a:xfrm>
        </p:grpSpPr>
        <p:sp>
          <p:nvSpPr>
            <p:cNvPr id="7457" name="Google Shape;7457;p6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8" name="Google Shape;7458;p6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59" name="Google Shape;7459;p6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60" name="Google Shape;7460;p62"/>
          <p:cNvGrpSpPr/>
          <p:nvPr/>
        </p:nvGrpSpPr>
        <p:grpSpPr>
          <a:xfrm>
            <a:off x="5291722" y="3222561"/>
            <a:ext cx="337966" cy="355325"/>
            <a:chOff x="-9949025" y="3615575"/>
            <a:chExt cx="335550" cy="352750"/>
          </a:xfrm>
        </p:grpSpPr>
        <p:sp>
          <p:nvSpPr>
            <p:cNvPr id="7461" name="Google Shape;7461;p6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62" name="Google Shape;7462;p6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63" name="Google Shape;7463;p6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64" name="Google Shape;7464;p62"/>
          <p:cNvGrpSpPr/>
          <p:nvPr/>
        </p:nvGrpSpPr>
        <p:grpSpPr>
          <a:xfrm>
            <a:off x="7926568" y="2746067"/>
            <a:ext cx="360175" cy="358423"/>
            <a:chOff x="-9961625" y="4048175"/>
            <a:chExt cx="357600" cy="355825"/>
          </a:xfrm>
        </p:grpSpPr>
        <p:sp>
          <p:nvSpPr>
            <p:cNvPr id="7465" name="Google Shape;7465;p6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66" name="Google Shape;7466;p6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67" name="Google Shape;7467;p6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68" name="Google Shape;7468;p6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69" name="Google Shape;7469;p6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70" name="Google Shape;7470;p6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71" name="Google Shape;7471;p62"/>
          <p:cNvGrpSpPr/>
          <p:nvPr/>
        </p:nvGrpSpPr>
        <p:grpSpPr>
          <a:xfrm>
            <a:off x="6613289" y="3221579"/>
            <a:ext cx="364959" cy="357289"/>
            <a:chOff x="-8680950" y="3624225"/>
            <a:chExt cx="362350" cy="354700"/>
          </a:xfrm>
        </p:grpSpPr>
        <p:sp>
          <p:nvSpPr>
            <p:cNvPr id="7472" name="Google Shape;7472;p6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73" name="Google Shape;7473;p6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74" name="Google Shape;7474;p6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75" name="Google Shape;7475;p6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76" name="Google Shape;7476;p6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77" name="Google Shape;7477;p6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78" name="Google Shape;7478;p62"/>
          <p:cNvGrpSpPr/>
          <p:nvPr/>
        </p:nvGrpSpPr>
        <p:grpSpPr>
          <a:xfrm>
            <a:off x="5749533" y="1387239"/>
            <a:ext cx="313365" cy="355476"/>
            <a:chOff x="-13056975" y="3212300"/>
            <a:chExt cx="311125" cy="352900"/>
          </a:xfrm>
        </p:grpSpPr>
        <p:sp>
          <p:nvSpPr>
            <p:cNvPr id="7479" name="Google Shape;7479;p6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80" name="Google Shape;7480;p6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81" name="Google Shape;7481;p6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82" name="Google Shape;7482;p6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83" name="Google Shape;7483;p62"/>
          <p:cNvGrpSpPr/>
          <p:nvPr/>
        </p:nvGrpSpPr>
        <p:grpSpPr>
          <a:xfrm>
            <a:off x="5726921" y="1828034"/>
            <a:ext cx="358588" cy="355325"/>
            <a:chOff x="-13077450" y="3647075"/>
            <a:chExt cx="356025" cy="352750"/>
          </a:xfrm>
        </p:grpSpPr>
        <p:sp>
          <p:nvSpPr>
            <p:cNvPr id="7484" name="Google Shape;7484;p6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85" name="Google Shape;7485;p6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86" name="Google Shape;7486;p6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87" name="Google Shape;7487;p62"/>
          <p:cNvGrpSpPr/>
          <p:nvPr/>
        </p:nvGrpSpPr>
        <p:grpSpPr>
          <a:xfrm>
            <a:off x="5738027" y="2271633"/>
            <a:ext cx="357002" cy="357037"/>
            <a:chOff x="-13079025" y="4079475"/>
            <a:chExt cx="354450" cy="354450"/>
          </a:xfrm>
        </p:grpSpPr>
        <p:sp>
          <p:nvSpPr>
            <p:cNvPr id="7488" name="Google Shape;7488;p6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89" name="Google Shape;7489;p6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0" name="Google Shape;7490;p6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1" name="Google Shape;7491;p6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492" name="Google Shape;7492;p62"/>
          <p:cNvGrpSpPr/>
          <p:nvPr/>
        </p:nvGrpSpPr>
        <p:grpSpPr>
          <a:xfrm>
            <a:off x="7511094" y="1387642"/>
            <a:ext cx="356221" cy="354670"/>
            <a:chOff x="-11292700" y="3213875"/>
            <a:chExt cx="353675" cy="352100"/>
          </a:xfrm>
        </p:grpSpPr>
        <p:sp>
          <p:nvSpPr>
            <p:cNvPr id="7493" name="Google Shape;7493;p6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4" name="Google Shape;7494;p6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5" name="Google Shape;7495;p6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6" name="Google Shape;7496;p6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7" name="Google Shape;7497;p6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8" name="Google Shape;7498;p6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499" name="Google Shape;7499;p6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00" name="Google Shape;7500;p62"/>
          <p:cNvGrpSpPr/>
          <p:nvPr/>
        </p:nvGrpSpPr>
        <p:grpSpPr>
          <a:xfrm>
            <a:off x="7505152" y="1827581"/>
            <a:ext cx="368106" cy="356232"/>
            <a:chOff x="-11299000" y="3647875"/>
            <a:chExt cx="365475" cy="353650"/>
          </a:xfrm>
        </p:grpSpPr>
        <p:sp>
          <p:nvSpPr>
            <p:cNvPr id="7501" name="Google Shape;7501;p6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02" name="Google Shape;7502;p6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03" name="Google Shape;7503;p6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04" name="Google Shape;7504;p6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05" name="Google Shape;7505;p6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06" name="Google Shape;7506;p6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07" name="Google Shape;7507;p62"/>
          <p:cNvGrpSpPr/>
          <p:nvPr/>
        </p:nvGrpSpPr>
        <p:grpSpPr>
          <a:xfrm>
            <a:off x="7520614" y="2283532"/>
            <a:ext cx="357808" cy="333240"/>
            <a:chOff x="-11295075" y="4092875"/>
            <a:chExt cx="355250" cy="330825"/>
          </a:xfrm>
        </p:grpSpPr>
        <p:sp>
          <p:nvSpPr>
            <p:cNvPr id="7508" name="Google Shape;7508;p6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09" name="Google Shape;7509;p6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0" name="Google Shape;7510;p6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1" name="Google Shape;7511;p6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2" name="Google Shape;7512;p6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13" name="Google Shape;7513;p62"/>
          <p:cNvGrpSpPr/>
          <p:nvPr/>
        </p:nvGrpSpPr>
        <p:grpSpPr>
          <a:xfrm>
            <a:off x="5746214" y="2746580"/>
            <a:ext cx="312585" cy="355451"/>
            <a:chOff x="-9500075" y="3180800"/>
            <a:chExt cx="310350" cy="352875"/>
          </a:xfrm>
        </p:grpSpPr>
        <p:sp>
          <p:nvSpPr>
            <p:cNvPr id="7514" name="Google Shape;7514;p6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5" name="Google Shape;7515;p6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6" name="Google Shape;7516;p6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7" name="Google Shape;7517;p6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8" name="Google Shape;7518;p6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19" name="Google Shape;7519;p6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0" name="Google Shape;7520;p6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1" name="Google Shape;7521;p6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2" name="Google Shape;7522;p6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23" name="Google Shape;7523;p62"/>
          <p:cNvGrpSpPr/>
          <p:nvPr/>
        </p:nvGrpSpPr>
        <p:grpSpPr>
          <a:xfrm>
            <a:off x="5724005" y="3222095"/>
            <a:ext cx="356221" cy="356257"/>
            <a:chOff x="-9523700" y="3614000"/>
            <a:chExt cx="353675" cy="353675"/>
          </a:xfrm>
        </p:grpSpPr>
        <p:sp>
          <p:nvSpPr>
            <p:cNvPr id="7524" name="Google Shape;7524;p6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5" name="Google Shape;7525;p6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6" name="Google Shape;7526;p6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7" name="Google Shape;7527;p6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8" name="Google Shape;7528;p6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29" name="Google Shape;7529;p6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0" name="Google Shape;7530;p6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1" name="Google Shape;7531;p6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2" name="Google Shape;7532;p6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33" name="Google Shape;7533;p62"/>
          <p:cNvGrpSpPr/>
          <p:nvPr/>
        </p:nvGrpSpPr>
        <p:grpSpPr>
          <a:xfrm>
            <a:off x="7508956" y="3244737"/>
            <a:ext cx="356221" cy="354670"/>
            <a:chOff x="-9523700" y="4049550"/>
            <a:chExt cx="353675" cy="352100"/>
          </a:xfrm>
        </p:grpSpPr>
        <p:sp>
          <p:nvSpPr>
            <p:cNvPr id="7534" name="Google Shape;7534;p6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5" name="Google Shape;7535;p6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6" name="Google Shape;7536;p6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7" name="Google Shape;7537;p6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8" name="Google Shape;7538;p6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39" name="Google Shape;7539;p6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40" name="Google Shape;7540;p6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41" name="Google Shape;7541;p62"/>
          <p:cNvGrpSpPr/>
          <p:nvPr/>
        </p:nvGrpSpPr>
        <p:grpSpPr>
          <a:xfrm>
            <a:off x="7065071" y="3244710"/>
            <a:ext cx="357002" cy="311029"/>
            <a:chOff x="-8209150" y="3659675"/>
            <a:chExt cx="354450" cy="308775"/>
          </a:xfrm>
        </p:grpSpPr>
        <p:sp>
          <p:nvSpPr>
            <p:cNvPr id="7542" name="Google Shape;7542;p6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43" name="Google Shape;7543;p6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44" name="Google Shape;7544;p6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45" name="Google Shape;7545;p6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46" name="Google Shape;7546;p6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47" name="Google Shape;7547;p6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48" name="Google Shape;7548;p62"/>
          <p:cNvGrpSpPr/>
          <p:nvPr/>
        </p:nvGrpSpPr>
        <p:grpSpPr>
          <a:xfrm>
            <a:off x="6178632" y="2273623"/>
            <a:ext cx="356221" cy="353059"/>
            <a:chOff x="-12643475" y="4081850"/>
            <a:chExt cx="353675" cy="350500"/>
          </a:xfrm>
        </p:grpSpPr>
        <p:sp>
          <p:nvSpPr>
            <p:cNvPr id="7549" name="Google Shape;7549;p6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0" name="Google Shape;7550;p6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1" name="Google Shape;7551;p6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2" name="Google Shape;7552;p6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553" name="Google Shape;7553;p62"/>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554" name="Google Shape;7554;p62"/>
          <p:cNvGrpSpPr/>
          <p:nvPr/>
        </p:nvGrpSpPr>
        <p:grpSpPr>
          <a:xfrm>
            <a:off x="7961232" y="2283532"/>
            <a:ext cx="356221" cy="333240"/>
            <a:chOff x="-10858725" y="4092875"/>
            <a:chExt cx="353675" cy="330825"/>
          </a:xfrm>
        </p:grpSpPr>
        <p:sp>
          <p:nvSpPr>
            <p:cNvPr id="7555" name="Google Shape;7555;p6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6" name="Google Shape;7556;p6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7" name="Google Shape;7557;p6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8" name="Google Shape;7558;p6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59" name="Google Shape;7559;p6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60" name="Google Shape;7560;p6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61" name="Google Shape;7561;p62"/>
          <p:cNvGrpSpPr/>
          <p:nvPr/>
        </p:nvGrpSpPr>
        <p:grpSpPr>
          <a:xfrm>
            <a:off x="6219755" y="3222498"/>
            <a:ext cx="252278" cy="355451"/>
            <a:chOff x="-9039300" y="3614000"/>
            <a:chExt cx="250475" cy="352875"/>
          </a:xfrm>
        </p:grpSpPr>
        <p:sp>
          <p:nvSpPr>
            <p:cNvPr id="7562" name="Google Shape;7562;p6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63" name="Google Shape;7563;p6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64" name="Google Shape;7564;p62"/>
          <p:cNvGrpSpPr/>
          <p:nvPr/>
        </p:nvGrpSpPr>
        <p:grpSpPr>
          <a:xfrm>
            <a:off x="7951721" y="3244737"/>
            <a:ext cx="354635" cy="354670"/>
            <a:chOff x="-9088150" y="4049550"/>
            <a:chExt cx="352100" cy="352100"/>
          </a:xfrm>
        </p:grpSpPr>
        <p:sp>
          <p:nvSpPr>
            <p:cNvPr id="7565" name="Google Shape;7565;p6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66" name="Google Shape;7566;p6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67" name="Google Shape;7567;p6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68" name="Google Shape;7568;p6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69" name="Google Shape;7569;p6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70" name="Google Shape;7570;p6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71" name="Google Shape;7571;p62"/>
          <p:cNvGrpSpPr/>
          <p:nvPr/>
        </p:nvGrpSpPr>
        <p:grpSpPr>
          <a:xfrm>
            <a:off x="7086085" y="2746970"/>
            <a:ext cx="315757" cy="354670"/>
            <a:chOff x="-8191825" y="3174500"/>
            <a:chExt cx="313500" cy="352100"/>
          </a:xfrm>
        </p:grpSpPr>
        <p:sp>
          <p:nvSpPr>
            <p:cNvPr id="7572" name="Google Shape;7572;p6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73" name="Google Shape;7573;p6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74" name="Google Shape;7574;p6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75" name="Google Shape;7575;p62"/>
          <p:cNvGrpSpPr/>
          <p:nvPr/>
        </p:nvGrpSpPr>
        <p:grpSpPr>
          <a:xfrm>
            <a:off x="4835443" y="1387491"/>
            <a:ext cx="356221" cy="354973"/>
            <a:chOff x="-13947000" y="3212800"/>
            <a:chExt cx="353675" cy="352400"/>
          </a:xfrm>
        </p:grpSpPr>
        <p:sp>
          <p:nvSpPr>
            <p:cNvPr id="7576" name="Google Shape;7576;p6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77" name="Google Shape;7577;p6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578" name="Google Shape;7578;p62"/>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579" name="Google Shape;7579;p62"/>
          <p:cNvGrpSpPr/>
          <p:nvPr/>
        </p:nvGrpSpPr>
        <p:grpSpPr>
          <a:xfrm>
            <a:off x="5278038" y="1386849"/>
            <a:ext cx="356221" cy="356257"/>
            <a:chOff x="-13512225" y="3211525"/>
            <a:chExt cx="353675" cy="353675"/>
          </a:xfrm>
        </p:grpSpPr>
        <p:sp>
          <p:nvSpPr>
            <p:cNvPr id="7580" name="Google Shape;7580;p6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1" name="Google Shape;7581;p6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2" name="Google Shape;7582;p6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3" name="Google Shape;7583;p6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4" name="Google Shape;7584;p6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85" name="Google Shape;7585;p62"/>
          <p:cNvGrpSpPr/>
          <p:nvPr/>
        </p:nvGrpSpPr>
        <p:grpSpPr>
          <a:xfrm>
            <a:off x="6168320" y="1387239"/>
            <a:ext cx="356221" cy="355476"/>
            <a:chOff x="-12643475" y="3212300"/>
            <a:chExt cx="353675" cy="352900"/>
          </a:xfrm>
        </p:grpSpPr>
        <p:sp>
          <p:nvSpPr>
            <p:cNvPr id="7586" name="Google Shape;7586;p6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7" name="Google Shape;7587;p6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8" name="Google Shape;7588;p6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89" name="Google Shape;7589;p6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0" name="Google Shape;7590;p6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1" name="Google Shape;7591;p6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2" name="Google Shape;7592;p6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3" name="Google Shape;7593;p6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4" name="Google Shape;7594;p6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595" name="Google Shape;7595;p62"/>
          <p:cNvGrpSpPr/>
          <p:nvPr/>
        </p:nvGrpSpPr>
        <p:grpSpPr>
          <a:xfrm>
            <a:off x="6168320" y="1839013"/>
            <a:ext cx="356221" cy="333366"/>
            <a:chOff x="-12643475" y="3657325"/>
            <a:chExt cx="353675" cy="330950"/>
          </a:xfrm>
        </p:grpSpPr>
        <p:sp>
          <p:nvSpPr>
            <p:cNvPr id="7596" name="Google Shape;7596;p6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7" name="Google Shape;7597;p6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8" name="Google Shape;7598;p6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599" name="Google Shape;7599;p6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0" name="Google Shape;7600;p6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1" name="Google Shape;7601;p6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02" name="Google Shape;7602;p62"/>
          <p:cNvGrpSpPr/>
          <p:nvPr/>
        </p:nvGrpSpPr>
        <p:grpSpPr>
          <a:xfrm>
            <a:off x="7951322" y="1387642"/>
            <a:ext cx="355416" cy="354670"/>
            <a:chOff x="-10857925" y="3213875"/>
            <a:chExt cx="352875" cy="352100"/>
          </a:xfrm>
        </p:grpSpPr>
        <p:sp>
          <p:nvSpPr>
            <p:cNvPr id="7603" name="Google Shape;7603;p6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4" name="Google Shape;7604;p6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5" name="Google Shape;7605;p6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6" name="Google Shape;7606;p6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7" name="Google Shape;7607;p6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8" name="Google Shape;7608;p6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09" name="Google Shape;7609;p6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10" name="Google Shape;7610;p6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11" name="Google Shape;7611;p6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12" name="Google Shape;7612;p6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13" name="Google Shape;7613;p62"/>
          <p:cNvGrpSpPr/>
          <p:nvPr/>
        </p:nvGrpSpPr>
        <p:grpSpPr>
          <a:xfrm>
            <a:off x="6168237" y="2747071"/>
            <a:ext cx="356096" cy="354469"/>
            <a:chOff x="-9089725" y="3180200"/>
            <a:chExt cx="353550" cy="351900"/>
          </a:xfrm>
        </p:grpSpPr>
        <p:sp>
          <p:nvSpPr>
            <p:cNvPr id="7614" name="Google Shape;7614;p6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15" name="Google Shape;7615;p6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16" name="Google Shape;7616;p62"/>
          <p:cNvGrpSpPr/>
          <p:nvPr/>
        </p:nvGrpSpPr>
        <p:grpSpPr>
          <a:xfrm>
            <a:off x="7060235" y="1826875"/>
            <a:ext cx="358588" cy="357642"/>
            <a:chOff x="7083760" y="1971660"/>
            <a:chExt cx="358588" cy="357642"/>
          </a:xfrm>
        </p:grpSpPr>
        <p:sp>
          <p:nvSpPr>
            <p:cNvPr id="7617" name="Google Shape;7617;p6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18" name="Google Shape;7618;p6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19" name="Google Shape;7619;p6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0" name="Google Shape;7620;p6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1" name="Google Shape;7621;p6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2" name="Google Shape;7622;p6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3" name="Google Shape;7623;p6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4" name="Google Shape;7624;p6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5" name="Google Shape;7625;p6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6" name="Google Shape;7626;p6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7" name="Google Shape;7627;p6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28" name="Google Shape;7628;p6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629" name="Google Shape;7629;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Creative Process Icons</a:t>
            </a:r>
          </a:p>
        </p:txBody>
      </p:sp>
      <p:sp>
        <p:nvSpPr>
          <p:cNvPr id="7630" name="Google Shape;7630;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Performing Arts Icons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Content</a:t>
            </a:r>
          </a:p>
        </p:txBody>
      </p:sp>
      <p:sp>
        <p:nvSpPr>
          <p:cNvPr id="265" name="Google Shape;265;p28"/>
          <p:cNvSpPr txBox="1">
            <a:spLocks noGrp="1"/>
          </p:cNvSpPr>
          <p:nvPr>
            <p:ph type="title" idx="2"/>
          </p:nvPr>
        </p:nvSpPr>
        <p:spPr>
          <a:xfrm>
            <a:off x="870813" y="16275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01</a:t>
            </a:r>
          </a:p>
        </p:txBody>
      </p:sp>
      <p:sp>
        <p:nvSpPr>
          <p:cNvPr id="266" name="Google Shape;266;p28"/>
          <p:cNvSpPr txBox="1">
            <a:spLocks noGrp="1"/>
          </p:cNvSpPr>
          <p:nvPr>
            <p:ph type="title" idx="4"/>
          </p:nvPr>
        </p:nvSpPr>
        <p:spPr>
          <a:xfrm>
            <a:off x="870813" y="25892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02</a:t>
            </a:r>
          </a:p>
        </p:txBody>
      </p:sp>
      <p:sp>
        <p:nvSpPr>
          <p:cNvPr id="267" name="Google Shape;267;p28"/>
          <p:cNvSpPr txBox="1">
            <a:spLocks noGrp="1"/>
          </p:cNvSpPr>
          <p:nvPr>
            <p:ph type="title" idx="6"/>
          </p:nvPr>
        </p:nvSpPr>
        <p:spPr>
          <a:xfrm>
            <a:off x="870813" y="35509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03</a:t>
            </a:r>
          </a:p>
        </p:txBody>
      </p:sp>
      <p:sp>
        <p:nvSpPr>
          <p:cNvPr id="269" name="Google Shape;269;p28"/>
          <p:cNvSpPr txBox="1">
            <a:spLocks noGrp="1"/>
          </p:cNvSpPr>
          <p:nvPr>
            <p:ph type="subTitle" idx="1"/>
          </p:nvPr>
        </p:nvSpPr>
        <p:spPr>
          <a:xfrm>
            <a:off x="1757925" y="1627575"/>
            <a:ext cx="2473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Processing</a:t>
            </a:r>
          </a:p>
        </p:txBody>
      </p:sp>
      <p:sp>
        <p:nvSpPr>
          <p:cNvPr id="270" name="Google Shape;270;p28"/>
          <p:cNvSpPr txBox="1">
            <a:spLocks noGrp="1"/>
          </p:cNvSpPr>
          <p:nvPr>
            <p:ph type="subTitle" idx="8"/>
          </p:nvPr>
        </p:nvSpPr>
        <p:spPr>
          <a:xfrm>
            <a:off x="1757900" y="2589277"/>
            <a:ext cx="3002562"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a:t>
            </a:r>
          </a:p>
        </p:txBody>
      </p:sp>
      <p:sp>
        <p:nvSpPr>
          <p:cNvPr id="271" name="Google Shape;271;p28"/>
          <p:cNvSpPr txBox="1">
            <a:spLocks noGrp="1"/>
          </p:cNvSpPr>
          <p:nvPr>
            <p:ph type="subTitle" idx="9"/>
          </p:nvPr>
        </p:nvSpPr>
        <p:spPr>
          <a:xfrm>
            <a:off x="1757900" y="3550975"/>
            <a:ext cx="2473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Visualization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34"/>
        <p:cNvGrpSpPr/>
        <p:nvPr/>
      </p:nvGrpSpPr>
      <p:grpSpPr>
        <a:xfrm>
          <a:off x="0" y="0"/>
          <a:ext cx="0" cy="0"/>
          <a:chOff x="0" y="0"/>
          <a:chExt cx="0" cy="0"/>
        </a:xfrm>
      </p:grpSpPr>
      <p:sp>
        <p:nvSpPr>
          <p:cNvPr id="7635" name="Google Shape;7635;p63"/>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636" name="Google Shape;7636;p63"/>
          <p:cNvGrpSpPr/>
          <p:nvPr/>
        </p:nvGrpSpPr>
        <p:grpSpPr>
          <a:xfrm>
            <a:off x="719610" y="2243507"/>
            <a:ext cx="452798" cy="449473"/>
            <a:chOff x="-21322300" y="3693325"/>
            <a:chExt cx="306400" cy="304150"/>
          </a:xfrm>
        </p:grpSpPr>
        <p:sp>
          <p:nvSpPr>
            <p:cNvPr id="7637" name="Google Shape;7637;p6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38" name="Google Shape;7638;p6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39" name="Google Shape;7639;p6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0" name="Google Shape;7640;p6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41" name="Google Shape;7641;p63"/>
          <p:cNvGrpSpPr/>
          <p:nvPr/>
        </p:nvGrpSpPr>
        <p:grpSpPr>
          <a:xfrm>
            <a:off x="719019" y="2810244"/>
            <a:ext cx="453980" cy="422540"/>
            <a:chOff x="-21322300" y="4077125"/>
            <a:chExt cx="307200" cy="285925"/>
          </a:xfrm>
        </p:grpSpPr>
        <p:sp>
          <p:nvSpPr>
            <p:cNvPr id="7642" name="Google Shape;7642;p6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3" name="Google Shape;7643;p6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4" name="Google Shape;7644;p6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5" name="Google Shape;7645;p6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6" name="Google Shape;7646;p6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7" name="Google Shape;7647;p6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8" name="Google Shape;7648;p6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49" name="Google Shape;7649;p6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0" name="Google Shape;7650;p6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1" name="Google Shape;7651;p6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2" name="Google Shape;7652;p6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3" name="Google Shape;7653;p6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54" name="Google Shape;7654;p63"/>
          <p:cNvGrpSpPr/>
          <p:nvPr/>
        </p:nvGrpSpPr>
        <p:grpSpPr>
          <a:xfrm>
            <a:off x="3496195" y="1689128"/>
            <a:ext cx="451653" cy="450212"/>
            <a:chOff x="-19394200" y="3333800"/>
            <a:chExt cx="305625" cy="304650"/>
          </a:xfrm>
        </p:grpSpPr>
        <p:sp>
          <p:nvSpPr>
            <p:cNvPr id="7655" name="Google Shape;7655;p6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6" name="Google Shape;7656;p6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7" name="Google Shape;7657;p6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8" name="Google Shape;7658;p6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59" name="Google Shape;7659;p6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60" name="Google Shape;7660;p6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61" name="Google Shape;7661;p6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62" name="Google Shape;7662;p6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63" name="Google Shape;7663;p6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64" name="Google Shape;7664;p63"/>
          <p:cNvGrpSpPr/>
          <p:nvPr/>
        </p:nvGrpSpPr>
        <p:grpSpPr>
          <a:xfrm>
            <a:off x="3495032" y="2243580"/>
            <a:ext cx="453980" cy="449325"/>
            <a:chOff x="-19396575" y="3708500"/>
            <a:chExt cx="307200" cy="304050"/>
          </a:xfrm>
        </p:grpSpPr>
        <p:sp>
          <p:nvSpPr>
            <p:cNvPr id="7665" name="Google Shape;7665;p6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66" name="Google Shape;7666;p6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67" name="Google Shape;7667;p6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68" name="Google Shape;7668;p63"/>
          <p:cNvGrpSpPr/>
          <p:nvPr/>
        </p:nvGrpSpPr>
        <p:grpSpPr>
          <a:xfrm>
            <a:off x="3489212" y="2796461"/>
            <a:ext cx="465618" cy="450101"/>
            <a:chOff x="-19394200" y="4084200"/>
            <a:chExt cx="315075" cy="304575"/>
          </a:xfrm>
        </p:grpSpPr>
        <p:sp>
          <p:nvSpPr>
            <p:cNvPr id="7669" name="Google Shape;7669;p6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0" name="Google Shape;7670;p6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1" name="Google Shape;7671;p6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2" name="Google Shape;7672;p6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3" name="Google Shape;7673;p6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4" name="Google Shape;7674;p6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75" name="Google Shape;7675;p63"/>
          <p:cNvGrpSpPr/>
          <p:nvPr/>
        </p:nvGrpSpPr>
        <p:grpSpPr>
          <a:xfrm>
            <a:off x="6294923" y="1689001"/>
            <a:ext cx="400447" cy="450470"/>
            <a:chOff x="-17526750" y="3309200"/>
            <a:chExt cx="270975" cy="304825"/>
          </a:xfrm>
        </p:grpSpPr>
        <p:sp>
          <p:nvSpPr>
            <p:cNvPr id="7676" name="Google Shape;7676;p6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7" name="Google Shape;7677;p6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8" name="Google Shape;7678;p6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79" name="Google Shape;7679;p6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0" name="Google Shape;7680;p6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81" name="Google Shape;7681;p63"/>
          <p:cNvGrpSpPr/>
          <p:nvPr/>
        </p:nvGrpSpPr>
        <p:grpSpPr>
          <a:xfrm>
            <a:off x="6271075" y="2244173"/>
            <a:ext cx="448143" cy="448143"/>
            <a:chOff x="-17542500" y="3684100"/>
            <a:chExt cx="303250" cy="303250"/>
          </a:xfrm>
        </p:grpSpPr>
        <p:sp>
          <p:nvSpPr>
            <p:cNvPr id="7682" name="Google Shape;7682;p6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3" name="Google Shape;7683;p6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4" name="Google Shape;7684;p6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5" name="Google Shape;7685;p6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6" name="Google Shape;7686;p6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7" name="Google Shape;7687;p6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88" name="Google Shape;7688;p6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89" name="Google Shape;7689;p63"/>
          <p:cNvGrpSpPr/>
          <p:nvPr/>
        </p:nvGrpSpPr>
        <p:grpSpPr>
          <a:xfrm>
            <a:off x="6270484" y="2810817"/>
            <a:ext cx="449325" cy="421395"/>
            <a:chOff x="-17542500" y="4068450"/>
            <a:chExt cx="304050" cy="285150"/>
          </a:xfrm>
        </p:grpSpPr>
        <p:sp>
          <p:nvSpPr>
            <p:cNvPr id="7690" name="Google Shape;7690;p6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1" name="Google Shape;7691;p6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2" name="Google Shape;7692;p6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3" name="Google Shape;7693;p6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4" name="Google Shape;7694;p6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5" name="Google Shape;7695;p6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696" name="Google Shape;7696;p63"/>
          <p:cNvGrpSpPr/>
          <p:nvPr/>
        </p:nvGrpSpPr>
        <p:grpSpPr>
          <a:xfrm>
            <a:off x="3500906" y="3342211"/>
            <a:ext cx="343404" cy="449325"/>
            <a:chOff x="-15652200" y="3335975"/>
            <a:chExt cx="232375" cy="304050"/>
          </a:xfrm>
        </p:grpSpPr>
        <p:sp>
          <p:nvSpPr>
            <p:cNvPr id="7697" name="Google Shape;7697;p6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8" name="Google Shape;7698;p6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99" name="Google Shape;7699;p6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0" name="Google Shape;7700;p6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1" name="Google Shape;7701;p6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2" name="Google Shape;7702;p6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3" name="Google Shape;7703;p6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4" name="Google Shape;7704;p6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5" name="Google Shape;7705;p6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06" name="Google Shape;7706;p63"/>
          <p:cNvGrpSpPr/>
          <p:nvPr/>
        </p:nvGrpSpPr>
        <p:grpSpPr>
          <a:xfrm>
            <a:off x="1274819" y="2243729"/>
            <a:ext cx="449325" cy="449030"/>
            <a:chOff x="-20945825" y="3692175"/>
            <a:chExt cx="304050" cy="303850"/>
          </a:xfrm>
        </p:grpSpPr>
        <p:sp>
          <p:nvSpPr>
            <p:cNvPr id="7707" name="Google Shape;7707;p6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8" name="Google Shape;7708;p6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09" name="Google Shape;7709;p6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10" name="Google Shape;7710;p6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11" name="Google Shape;7711;p63"/>
          <p:cNvGrpSpPr/>
          <p:nvPr/>
        </p:nvGrpSpPr>
        <p:grpSpPr>
          <a:xfrm>
            <a:off x="4081644" y="1689848"/>
            <a:ext cx="372516" cy="448771"/>
            <a:chOff x="-18994100" y="3334775"/>
            <a:chExt cx="252075" cy="303675"/>
          </a:xfrm>
        </p:grpSpPr>
        <p:sp>
          <p:nvSpPr>
            <p:cNvPr id="7712" name="Google Shape;7712;p6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13" name="Google Shape;7713;p6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14" name="Google Shape;7714;p6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15" name="Google Shape;7715;p6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16" name="Google Shape;7716;p63"/>
          <p:cNvGrpSpPr/>
          <p:nvPr/>
        </p:nvGrpSpPr>
        <p:grpSpPr>
          <a:xfrm>
            <a:off x="4096200" y="2244743"/>
            <a:ext cx="343404" cy="446998"/>
            <a:chOff x="-18983850" y="3710075"/>
            <a:chExt cx="232375" cy="302475"/>
          </a:xfrm>
        </p:grpSpPr>
        <p:sp>
          <p:nvSpPr>
            <p:cNvPr id="7717" name="Google Shape;7717;p6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18" name="Google Shape;7718;p6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19" name="Google Shape;7719;p6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20" name="Google Shape;7720;p6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21" name="Google Shape;7721;p63"/>
          <p:cNvGrpSpPr/>
          <p:nvPr/>
        </p:nvGrpSpPr>
        <p:grpSpPr>
          <a:xfrm>
            <a:off x="1274247" y="1689573"/>
            <a:ext cx="450470" cy="449325"/>
            <a:chOff x="-20946600" y="3317850"/>
            <a:chExt cx="304825" cy="304050"/>
          </a:xfrm>
        </p:grpSpPr>
        <p:sp>
          <p:nvSpPr>
            <p:cNvPr id="7722" name="Google Shape;7722;p6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23" name="Google Shape;7723;p6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24" name="Google Shape;7724;p6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25" name="Google Shape;7725;p63"/>
          <p:cNvGrpSpPr/>
          <p:nvPr/>
        </p:nvGrpSpPr>
        <p:grpSpPr>
          <a:xfrm>
            <a:off x="1300422" y="2797442"/>
            <a:ext cx="398119" cy="448143"/>
            <a:chOff x="-20930075" y="4066100"/>
            <a:chExt cx="269400" cy="303250"/>
          </a:xfrm>
        </p:grpSpPr>
        <p:sp>
          <p:nvSpPr>
            <p:cNvPr id="7726" name="Google Shape;7726;p6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27" name="Google Shape;7727;p6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28" name="Google Shape;7728;p63"/>
          <p:cNvGrpSpPr/>
          <p:nvPr/>
        </p:nvGrpSpPr>
        <p:grpSpPr>
          <a:xfrm>
            <a:off x="4042667" y="2797422"/>
            <a:ext cx="450470" cy="448180"/>
            <a:chOff x="-19020075" y="4084200"/>
            <a:chExt cx="304825" cy="303275"/>
          </a:xfrm>
        </p:grpSpPr>
        <p:sp>
          <p:nvSpPr>
            <p:cNvPr id="7729" name="Google Shape;7729;p6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0" name="Google Shape;7730;p6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1" name="Google Shape;7731;p6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2" name="Google Shape;7732;p6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3" name="Google Shape;7733;p6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4" name="Google Shape;7734;p6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5" name="Google Shape;7735;p6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6" name="Google Shape;7736;p6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37" name="Google Shape;7737;p6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38" name="Google Shape;7738;p63"/>
          <p:cNvGrpSpPr/>
          <p:nvPr/>
        </p:nvGrpSpPr>
        <p:grpSpPr>
          <a:xfrm>
            <a:off x="6859931" y="1689001"/>
            <a:ext cx="396937" cy="450470"/>
            <a:chOff x="-17149475" y="3309200"/>
            <a:chExt cx="268600" cy="304825"/>
          </a:xfrm>
        </p:grpSpPr>
        <p:sp>
          <p:nvSpPr>
            <p:cNvPr id="7739" name="Google Shape;7739;p6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0" name="Google Shape;7740;p6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41" name="Google Shape;7741;p63"/>
          <p:cNvGrpSpPr/>
          <p:nvPr/>
        </p:nvGrpSpPr>
        <p:grpSpPr>
          <a:xfrm>
            <a:off x="6833737" y="2258120"/>
            <a:ext cx="449325" cy="420249"/>
            <a:chOff x="-17168375" y="3692750"/>
            <a:chExt cx="304050" cy="284375"/>
          </a:xfrm>
        </p:grpSpPr>
        <p:sp>
          <p:nvSpPr>
            <p:cNvPr id="7742" name="Google Shape;7742;p6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3" name="Google Shape;7743;p6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4" name="Google Shape;7744;p6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5" name="Google Shape;7745;p6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6" name="Google Shape;7746;p6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7" name="Google Shape;7747;p6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48" name="Google Shape;7748;p6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49" name="Google Shape;7749;p63"/>
          <p:cNvGrpSpPr/>
          <p:nvPr/>
        </p:nvGrpSpPr>
        <p:grpSpPr>
          <a:xfrm>
            <a:off x="6830246" y="2796852"/>
            <a:ext cx="456308" cy="449325"/>
            <a:chOff x="-17170750" y="4058800"/>
            <a:chExt cx="308775" cy="304050"/>
          </a:xfrm>
        </p:grpSpPr>
        <p:sp>
          <p:nvSpPr>
            <p:cNvPr id="7750" name="Google Shape;7750;p6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1" name="Google Shape;7751;p6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2" name="Google Shape;7752;p6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3" name="Google Shape;7753;p6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4" name="Google Shape;7754;p6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5" name="Google Shape;7755;p6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6" name="Google Shape;7756;p6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7" name="Google Shape;7757;p6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8" name="Google Shape;7758;p6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59" name="Google Shape;7759;p6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0" name="Google Shape;7760;p6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1" name="Google Shape;7761;p6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2" name="Google Shape;7762;p6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3" name="Google Shape;7763;p6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4" name="Google Shape;7764;p6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5" name="Google Shape;7765;p6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6" name="Google Shape;7766;p6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67" name="Google Shape;7767;p63"/>
          <p:cNvGrpSpPr/>
          <p:nvPr/>
        </p:nvGrpSpPr>
        <p:grpSpPr>
          <a:xfrm>
            <a:off x="5692143" y="3343358"/>
            <a:ext cx="450470" cy="446998"/>
            <a:chOff x="-15688425" y="3707725"/>
            <a:chExt cx="304825" cy="302475"/>
          </a:xfrm>
        </p:grpSpPr>
        <p:sp>
          <p:nvSpPr>
            <p:cNvPr id="7768" name="Google Shape;7768;p6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69" name="Google Shape;7769;p6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70" name="Google Shape;7770;p6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71" name="Google Shape;7771;p6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72" name="Google Shape;7772;p6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73" name="Google Shape;7773;p6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74" name="Google Shape;7774;p63"/>
          <p:cNvGrpSpPr/>
          <p:nvPr/>
        </p:nvGrpSpPr>
        <p:grpSpPr>
          <a:xfrm>
            <a:off x="1836300" y="1690441"/>
            <a:ext cx="451653" cy="447589"/>
            <a:chOff x="-20572500" y="3319025"/>
            <a:chExt cx="305625" cy="302875"/>
          </a:xfrm>
        </p:grpSpPr>
        <p:sp>
          <p:nvSpPr>
            <p:cNvPr id="7775" name="Google Shape;7775;p6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76" name="Google Shape;7776;p6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77" name="Google Shape;7777;p63"/>
          <p:cNvGrpSpPr/>
          <p:nvPr/>
        </p:nvGrpSpPr>
        <p:grpSpPr>
          <a:xfrm>
            <a:off x="1837463" y="2305410"/>
            <a:ext cx="449325" cy="325670"/>
            <a:chOff x="-20571700" y="3722875"/>
            <a:chExt cx="304050" cy="220375"/>
          </a:xfrm>
        </p:grpSpPr>
        <p:sp>
          <p:nvSpPr>
            <p:cNvPr id="7778" name="Google Shape;7778;p6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79" name="Google Shape;7779;p6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0" name="Google Shape;7780;p6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1" name="Google Shape;7781;p6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2" name="Google Shape;7782;p6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3" name="Google Shape;7783;p6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4" name="Google Shape;7784;p6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85" name="Google Shape;7785;p63"/>
          <p:cNvGrpSpPr/>
          <p:nvPr/>
        </p:nvGrpSpPr>
        <p:grpSpPr>
          <a:xfrm>
            <a:off x="1836891" y="2796278"/>
            <a:ext cx="450470" cy="450470"/>
            <a:chOff x="-20571700" y="4066875"/>
            <a:chExt cx="304825" cy="304825"/>
          </a:xfrm>
        </p:grpSpPr>
        <p:sp>
          <p:nvSpPr>
            <p:cNvPr id="7786" name="Google Shape;7786;p6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7" name="Google Shape;7787;p6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8" name="Google Shape;7788;p6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89" name="Google Shape;7789;p6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90" name="Google Shape;7790;p6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91" name="Google Shape;7791;p6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92" name="Google Shape;7792;p63"/>
          <p:cNvGrpSpPr/>
          <p:nvPr/>
        </p:nvGrpSpPr>
        <p:grpSpPr>
          <a:xfrm>
            <a:off x="4603593" y="1688259"/>
            <a:ext cx="453980" cy="451948"/>
            <a:chOff x="-18645175" y="3334200"/>
            <a:chExt cx="307200" cy="305825"/>
          </a:xfrm>
        </p:grpSpPr>
        <p:sp>
          <p:nvSpPr>
            <p:cNvPr id="7793" name="Google Shape;7793;p6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94" name="Google Shape;7794;p6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95" name="Google Shape;7795;p6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96" name="Google Shape;7796;p6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97" name="Google Shape;7797;p6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798" name="Google Shape;7798;p63"/>
          <p:cNvGrpSpPr/>
          <p:nvPr/>
        </p:nvGrpSpPr>
        <p:grpSpPr>
          <a:xfrm>
            <a:off x="4604184" y="2242989"/>
            <a:ext cx="452798" cy="450507"/>
            <a:chOff x="-18645175" y="3708500"/>
            <a:chExt cx="306400" cy="304850"/>
          </a:xfrm>
        </p:grpSpPr>
        <p:sp>
          <p:nvSpPr>
            <p:cNvPr id="7799" name="Google Shape;7799;p6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0" name="Google Shape;7800;p6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1" name="Google Shape;7801;p6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2" name="Google Shape;7802;p6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3" name="Google Shape;7803;p6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4" name="Google Shape;7804;p6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5" name="Google Shape;7805;p6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06" name="Google Shape;7806;p63"/>
          <p:cNvGrpSpPr/>
          <p:nvPr/>
        </p:nvGrpSpPr>
        <p:grpSpPr>
          <a:xfrm>
            <a:off x="4601857" y="2795630"/>
            <a:ext cx="457453" cy="451763"/>
            <a:chOff x="-18647525" y="4082625"/>
            <a:chExt cx="309550" cy="305700"/>
          </a:xfrm>
        </p:grpSpPr>
        <p:sp>
          <p:nvSpPr>
            <p:cNvPr id="7807" name="Google Shape;7807;p6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8" name="Google Shape;7808;p6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09" name="Google Shape;7809;p6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10" name="Google Shape;7810;p6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11" name="Google Shape;7811;p63"/>
          <p:cNvGrpSpPr/>
          <p:nvPr/>
        </p:nvGrpSpPr>
        <p:grpSpPr>
          <a:xfrm>
            <a:off x="7412241" y="1689592"/>
            <a:ext cx="395755" cy="449288"/>
            <a:chOff x="-16775350" y="3309200"/>
            <a:chExt cx="267800" cy="304025"/>
          </a:xfrm>
        </p:grpSpPr>
        <p:sp>
          <p:nvSpPr>
            <p:cNvPr id="7812" name="Google Shape;7812;p6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13" name="Google Shape;7813;p6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14" name="Google Shape;7814;p6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15" name="Google Shape;7815;p63"/>
          <p:cNvGrpSpPr/>
          <p:nvPr/>
        </p:nvGrpSpPr>
        <p:grpSpPr>
          <a:xfrm>
            <a:off x="7412241" y="2241827"/>
            <a:ext cx="395755" cy="452835"/>
            <a:chOff x="-16775350" y="3683300"/>
            <a:chExt cx="267800" cy="306425"/>
          </a:xfrm>
        </p:grpSpPr>
        <p:sp>
          <p:nvSpPr>
            <p:cNvPr id="7816" name="Google Shape;7816;p6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17" name="Google Shape;7817;p6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18" name="Google Shape;7818;p6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19" name="Google Shape;7819;p63"/>
          <p:cNvGrpSpPr/>
          <p:nvPr/>
        </p:nvGrpSpPr>
        <p:grpSpPr>
          <a:xfrm>
            <a:off x="7384292" y="2796870"/>
            <a:ext cx="451653" cy="449288"/>
            <a:chOff x="-16794250" y="4058225"/>
            <a:chExt cx="305625" cy="304025"/>
          </a:xfrm>
        </p:grpSpPr>
        <p:sp>
          <p:nvSpPr>
            <p:cNvPr id="7820" name="Google Shape;7820;p6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1" name="Google Shape;7821;p6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2" name="Google Shape;7822;p6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3" name="Google Shape;7823;p6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4" name="Google Shape;7824;p6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5" name="Google Shape;7825;p6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6" name="Google Shape;7826;p6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7" name="Google Shape;7827;p6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28" name="Google Shape;7828;p6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829" name="Google Shape;7829;p63"/>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830" name="Google Shape;7830;p63"/>
          <p:cNvGrpSpPr/>
          <p:nvPr/>
        </p:nvGrpSpPr>
        <p:grpSpPr>
          <a:xfrm>
            <a:off x="2385709" y="1689573"/>
            <a:ext cx="457453" cy="449325"/>
            <a:chOff x="-20199150" y="3317850"/>
            <a:chExt cx="309550" cy="304050"/>
          </a:xfrm>
        </p:grpSpPr>
        <p:sp>
          <p:nvSpPr>
            <p:cNvPr id="7831" name="Google Shape;7831;p6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32" name="Google Shape;7832;p6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33" name="Google Shape;7833;p6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34" name="Google Shape;7834;p6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35" name="Google Shape;7835;p6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36" name="Google Shape;7836;p6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37" name="Google Shape;7837;p6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38" name="Google Shape;7838;p63"/>
          <p:cNvGrpSpPr/>
          <p:nvPr/>
        </p:nvGrpSpPr>
        <p:grpSpPr>
          <a:xfrm>
            <a:off x="2388036" y="2242861"/>
            <a:ext cx="452798" cy="450766"/>
            <a:chOff x="-20199150" y="3693150"/>
            <a:chExt cx="306400" cy="305025"/>
          </a:xfrm>
        </p:grpSpPr>
        <p:sp>
          <p:nvSpPr>
            <p:cNvPr id="7839" name="Google Shape;7839;p6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0" name="Google Shape;7840;p6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1" name="Google Shape;7841;p6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2" name="Google Shape;7842;p6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3" name="Google Shape;7843;p6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4" name="Google Shape;7844;p6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45" name="Google Shape;7845;p63"/>
          <p:cNvGrpSpPr/>
          <p:nvPr/>
        </p:nvGrpSpPr>
        <p:grpSpPr>
          <a:xfrm>
            <a:off x="2388609" y="2795687"/>
            <a:ext cx="451653" cy="451653"/>
            <a:chOff x="-20197575" y="4066875"/>
            <a:chExt cx="305625" cy="305625"/>
          </a:xfrm>
        </p:grpSpPr>
        <p:sp>
          <p:nvSpPr>
            <p:cNvPr id="7846" name="Google Shape;7846;p6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7" name="Google Shape;7847;p6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8" name="Google Shape;7848;p6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49" name="Google Shape;7849;p6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0" name="Google Shape;7850;p6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1" name="Google Shape;7851;p6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2" name="Google Shape;7852;p6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3" name="Google Shape;7853;p6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54" name="Google Shape;7854;p63"/>
          <p:cNvGrpSpPr/>
          <p:nvPr/>
        </p:nvGrpSpPr>
        <p:grpSpPr>
          <a:xfrm>
            <a:off x="5170827" y="1687520"/>
            <a:ext cx="449325" cy="453426"/>
            <a:chOff x="-18271050" y="3333200"/>
            <a:chExt cx="304050" cy="306825"/>
          </a:xfrm>
        </p:grpSpPr>
        <p:sp>
          <p:nvSpPr>
            <p:cNvPr id="7855" name="Google Shape;7855;p6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6" name="Google Shape;7856;p6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7" name="Google Shape;7857;p6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8" name="Google Shape;7858;p6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59" name="Google Shape;7859;p6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60" name="Google Shape;7860;p63"/>
          <p:cNvGrpSpPr/>
          <p:nvPr/>
        </p:nvGrpSpPr>
        <p:grpSpPr>
          <a:xfrm>
            <a:off x="5171399" y="2244171"/>
            <a:ext cx="448180" cy="448143"/>
            <a:chOff x="-18270275" y="3710875"/>
            <a:chExt cx="303275" cy="303250"/>
          </a:xfrm>
        </p:grpSpPr>
        <p:sp>
          <p:nvSpPr>
            <p:cNvPr id="7861" name="Google Shape;7861;p6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62" name="Google Shape;7862;p6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63" name="Google Shape;7863;p6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64" name="Google Shape;7864;p6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65" name="Google Shape;7865;p6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66" name="Google Shape;7866;p6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67" name="Google Shape;7867;p63"/>
          <p:cNvGrpSpPr/>
          <p:nvPr/>
        </p:nvGrpSpPr>
        <p:grpSpPr>
          <a:xfrm>
            <a:off x="5224951" y="2797422"/>
            <a:ext cx="341076" cy="448180"/>
            <a:chOff x="-18234025" y="4084200"/>
            <a:chExt cx="230800" cy="303275"/>
          </a:xfrm>
        </p:grpSpPr>
        <p:sp>
          <p:nvSpPr>
            <p:cNvPr id="7868" name="Google Shape;7868;p6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69" name="Google Shape;7869;p6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0" name="Google Shape;7870;p6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71" name="Google Shape;7871;p63"/>
          <p:cNvGrpSpPr/>
          <p:nvPr/>
        </p:nvGrpSpPr>
        <p:grpSpPr>
          <a:xfrm>
            <a:off x="2337506" y="3341641"/>
            <a:ext cx="449325" cy="450470"/>
            <a:chOff x="-16419350" y="3308400"/>
            <a:chExt cx="304050" cy="304825"/>
          </a:xfrm>
        </p:grpSpPr>
        <p:sp>
          <p:nvSpPr>
            <p:cNvPr id="7872" name="Google Shape;7872;p6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3" name="Google Shape;7873;p6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4" name="Google Shape;7874;p6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5" name="Google Shape;7875;p6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6" name="Google Shape;7876;p6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7" name="Google Shape;7877;p6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78" name="Google Shape;7878;p6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79" name="Google Shape;7879;p63"/>
          <p:cNvGrpSpPr/>
          <p:nvPr/>
        </p:nvGrpSpPr>
        <p:grpSpPr>
          <a:xfrm>
            <a:off x="4609062" y="3340423"/>
            <a:ext cx="395755" cy="452872"/>
            <a:chOff x="-16401225" y="3683275"/>
            <a:chExt cx="267800" cy="306450"/>
          </a:xfrm>
        </p:grpSpPr>
        <p:sp>
          <p:nvSpPr>
            <p:cNvPr id="7880" name="Google Shape;7880;p6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1" name="Google Shape;7881;p6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2" name="Google Shape;7882;p6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3" name="Google Shape;7883;p6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4" name="Google Shape;7884;p6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5" name="Google Shape;7885;p6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6" name="Google Shape;7886;p6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87" name="Google Shape;7887;p63"/>
          <p:cNvGrpSpPr/>
          <p:nvPr/>
        </p:nvGrpSpPr>
        <p:grpSpPr>
          <a:xfrm>
            <a:off x="7974511" y="2797062"/>
            <a:ext cx="450470" cy="448180"/>
            <a:chOff x="-16419350" y="4058200"/>
            <a:chExt cx="304825" cy="303275"/>
          </a:xfrm>
        </p:grpSpPr>
        <p:sp>
          <p:nvSpPr>
            <p:cNvPr id="7888" name="Google Shape;7888;p6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89" name="Google Shape;7889;p6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0" name="Google Shape;7890;p6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1" name="Google Shape;7891;p6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2" name="Google Shape;7892;p6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3" name="Google Shape;7893;p6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4" name="Google Shape;7894;p6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895" name="Google Shape;7895;p63"/>
          <p:cNvGrpSpPr/>
          <p:nvPr/>
        </p:nvGrpSpPr>
        <p:grpSpPr>
          <a:xfrm>
            <a:off x="4001398" y="3343080"/>
            <a:ext cx="450507" cy="447589"/>
            <a:chOff x="-15296200" y="3326900"/>
            <a:chExt cx="304850" cy="302875"/>
          </a:xfrm>
        </p:grpSpPr>
        <p:sp>
          <p:nvSpPr>
            <p:cNvPr id="7896" name="Google Shape;7896;p6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7" name="Google Shape;7897;p6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8" name="Google Shape;7898;p6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99" name="Google Shape;7899;p6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00" name="Google Shape;7900;p6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01" name="Google Shape;7901;p63"/>
          <p:cNvGrpSpPr/>
          <p:nvPr/>
        </p:nvGrpSpPr>
        <p:grpSpPr>
          <a:xfrm>
            <a:off x="2917051" y="1706881"/>
            <a:ext cx="486566" cy="414708"/>
            <a:chOff x="-19835275" y="3330250"/>
            <a:chExt cx="329250" cy="280625"/>
          </a:xfrm>
        </p:grpSpPr>
        <p:sp>
          <p:nvSpPr>
            <p:cNvPr id="7902" name="Google Shape;7902;p6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03" name="Google Shape;7903;p6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04" name="Google Shape;7904;p6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05" name="Google Shape;7905;p63"/>
          <p:cNvGrpSpPr/>
          <p:nvPr/>
        </p:nvGrpSpPr>
        <p:grpSpPr>
          <a:xfrm>
            <a:off x="2935080" y="2243470"/>
            <a:ext cx="450507" cy="449547"/>
            <a:chOff x="-19822675" y="3692750"/>
            <a:chExt cx="304850" cy="304200"/>
          </a:xfrm>
        </p:grpSpPr>
        <p:sp>
          <p:nvSpPr>
            <p:cNvPr id="7906" name="Google Shape;7906;p6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07" name="Google Shape;7907;p6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08" name="Google Shape;7908;p6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09" name="Google Shape;7909;p6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0" name="Google Shape;7910;p6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11" name="Google Shape;7911;p63"/>
          <p:cNvGrpSpPr/>
          <p:nvPr/>
        </p:nvGrpSpPr>
        <p:grpSpPr>
          <a:xfrm>
            <a:off x="2935672" y="2796278"/>
            <a:ext cx="449325" cy="450470"/>
            <a:chOff x="-19822675" y="4066875"/>
            <a:chExt cx="304050" cy="304825"/>
          </a:xfrm>
        </p:grpSpPr>
        <p:sp>
          <p:nvSpPr>
            <p:cNvPr id="7912" name="Google Shape;7912;p6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3" name="Google Shape;7913;p6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4" name="Google Shape;7914;p6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5" name="Google Shape;7915;p6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6" name="Google Shape;7916;p6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17" name="Google Shape;7917;p6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18" name="Google Shape;7918;p63"/>
          <p:cNvGrpSpPr/>
          <p:nvPr/>
        </p:nvGrpSpPr>
        <p:grpSpPr>
          <a:xfrm>
            <a:off x="5744740" y="1689571"/>
            <a:ext cx="399302" cy="449325"/>
            <a:chOff x="-17878825" y="3334400"/>
            <a:chExt cx="270200" cy="304050"/>
          </a:xfrm>
        </p:grpSpPr>
        <p:sp>
          <p:nvSpPr>
            <p:cNvPr id="7919" name="Google Shape;7919;p6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0" name="Google Shape;7920;p6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1" name="Google Shape;7921;p6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2" name="Google Shape;7922;p6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3" name="Google Shape;7923;p6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4" name="Google Shape;7924;p6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5" name="Google Shape;7925;p6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26" name="Google Shape;7926;p63"/>
          <p:cNvGrpSpPr/>
          <p:nvPr/>
        </p:nvGrpSpPr>
        <p:grpSpPr>
          <a:xfrm>
            <a:off x="5718565" y="2242416"/>
            <a:ext cx="451653" cy="451653"/>
            <a:chOff x="-17896150" y="3709300"/>
            <a:chExt cx="305625" cy="305625"/>
          </a:xfrm>
        </p:grpSpPr>
        <p:sp>
          <p:nvSpPr>
            <p:cNvPr id="7927" name="Google Shape;7927;p6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8" name="Google Shape;7928;p6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29" name="Google Shape;7929;p6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0" name="Google Shape;7930;p6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31" name="Google Shape;7931;p63"/>
          <p:cNvGrpSpPr/>
          <p:nvPr/>
        </p:nvGrpSpPr>
        <p:grpSpPr>
          <a:xfrm>
            <a:off x="5746495" y="2795686"/>
            <a:ext cx="395792" cy="451653"/>
            <a:chOff x="-17878025" y="4082625"/>
            <a:chExt cx="267825" cy="305625"/>
          </a:xfrm>
        </p:grpSpPr>
        <p:sp>
          <p:nvSpPr>
            <p:cNvPr id="7932" name="Google Shape;7932;p6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3" name="Google Shape;7933;p6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4" name="Google Shape;7934;p6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5" name="Google Shape;7935;p6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6" name="Google Shape;7936;p6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7" name="Google Shape;7937;p6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38" name="Google Shape;7938;p6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39" name="Google Shape;7939;p63"/>
          <p:cNvGrpSpPr/>
          <p:nvPr/>
        </p:nvGrpSpPr>
        <p:grpSpPr>
          <a:xfrm>
            <a:off x="2890388" y="3355015"/>
            <a:ext cx="450507" cy="423722"/>
            <a:chOff x="-16044450" y="3317850"/>
            <a:chExt cx="304850" cy="286725"/>
          </a:xfrm>
        </p:grpSpPr>
        <p:sp>
          <p:nvSpPr>
            <p:cNvPr id="7940" name="Google Shape;7940;p6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41" name="Google Shape;7941;p6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42" name="Google Shape;7942;p6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43" name="Google Shape;7943;p6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944" name="Google Shape;7944;p63"/>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945" name="Google Shape;7945;p63"/>
          <p:cNvGrpSpPr/>
          <p:nvPr/>
        </p:nvGrpSpPr>
        <p:grpSpPr>
          <a:xfrm>
            <a:off x="8012905" y="2243724"/>
            <a:ext cx="373662" cy="449030"/>
            <a:chOff x="-16018450" y="4058400"/>
            <a:chExt cx="252850" cy="303850"/>
          </a:xfrm>
        </p:grpSpPr>
        <p:sp>
          <p:nvSpPr>
            <p:cNvPr id="7946" name="Google Shape;7946;p6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47" name="Google Shape;7947;p6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48" name="Google Shape;7948;p6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49" name="Google Shape;7949;p6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950" name="Google Shape;7950;p63"/>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51" name="Google Shape;7951;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Nature Icons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55"/>
        <p:cNvGrpSpPr/>
        <p:nvPr/>
      </p:nvGrpSpPr>
      <p:grpSpPr>
        <a:xfrm>
          <a:off x="0" y="0"/>
          <a:ext cx="0" cy="0"/>
          <a:chOff x="0" y="0"/>
          <a:chExt cx="0" cy="0"/>
        </a:xfrm>
      </p:grpSpPr>
      <p:grpSp>
        <p:nvGrpSpPr>
          <p:cNvPr id="7956" name="Google Shape;7956;p64"/>
          <p:cNvGrpSpPr/>
          <p:nvPr/>
        </p:nvGrpSpPr>
        <p:grpSpPr>
          <a:xfrm>
            <a:off x="829817" y="1689241"/>
            <a:ext cx="442337" cy="419623"/>
            <a:chOff x="-6696925" y="3272575"/>
            <a:chExt cx="307200" cy="291425"/>
          </a:xfrm>
        </p:grpSpPr>
        <p:sp>
          <p:nvSpPr>
            <p:cNvPr id="7957" name="Google Shape;7957;p6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58" name="Google Shape;7958;p6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59" name="Google Shape;7959;p64"/>
          <p:cNvGrpSpPr/>
          <p:nvPr/>
        </p:nvGrpSpPr>
        <p:grpSpPr>
          <a:xfrm>
            <a:off x="829799" y="2204636"/>
            <a:ext cx="442373" cy="420775"/>
            <a:chOff x="-6690625" y="3631325"/>
            <a:chExt cx="307225" cy="292225"/>
          </a:xfrm>
        </p:grpSpPr>
        <p:sp>
          <p:nvSpPr>
            <p:cNvPr id="7960" name="Google Shape;7960;p6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1" name="Google Shape;7961;p6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2" name="Google Shape;7962;p6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3" name="Google Shape;7963;p6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4" name="Google Shape;7964;p6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65" name="Google Shape;7965;p64"/>
          <p:cNvGrpSpPr/>
          <p:nvPr/>
        </p:nvGrpSpPr>
        <p:grpSpPr>
          <a:xfrm>
            <a:off x="851921" y="2756972"/>
            <a:ext cx="421927" cy="419371"/>
            <a:chOff x="-6689825" y="3992050"/>
            <a:chExt cx="293025" cy="291250"/>
          </a:xfrm>
        </p:grpSpPr>
        <p:sp>
          <p:nvSpPr>
            <p:cNvPr id="7966" name="Google Shape;7966;p6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7" name="Google Shape;7967;p6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8" name="Google Shape;7968;p6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69" name="Google Shape;7969;p6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0" name="Google Shape;7970;p6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1" name="Google Shape;7971;p6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2" name="Google Shape;7972;p6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3" name="Google Shape;7973;p6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4" name="Google Shape;7974;p6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5" name="Google Shape;7975;p6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6" name="Google Shape;7976;p6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77" name="Google Shape;7977;p6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978" name="Google Shape;7978;p64"/>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7979" name="Google Shape;7979;p64"/>
          <p:cNvGrpSpPr/>
          <p:nvPr/>
        </p:nvGrpSpPr>
        <p:grpSpPr>
          <a:xfrm>
            <a:off x="3535232" y="2205192"/>
            <a:ext cx="423043" cy="419659"/>
            <a:chOff x="-4837325" y="3612425"/>
            <a:chExt cx="293800" cy="291450"/>
          </a:xfrm>
        </p:grpSpPr>
        <p:sp>
          <p:nvSpPr>
            <p:cNvPr id="7980" name="Google Shape;7980;p6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1" name="Google Shape;7981;p6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2" name="Google Shape;7982;p6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83" name="Google Shape;7983;p64"/>
          <p:cNvGrpSpPr/>
          <p:nvPr/>
        </p:nvGrpSpPr>
        <p:grpSpPr>
          <a:xfrm>
            <a:off x="3548265" y="2756826"/>
            <a:ext cx="420775" cy="419659"/>
            <a:chOff x="-4837325" y="3971575"/>
            <a:chExt cx="292225" cy="291450"/>
          </a:xfrm>
        </p:grpSpPr>
        <p:sp>
          <p:nvSpPr>
            <p:cNvPr id="7984" name="Google Shape;7984;p6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5" name="Google Shape;7985;p6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6" name="Google Shape;7986;p6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7" name="Google Shape;7987;p6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8" name="Google Shape;7988;p6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89" name="Google Shape;7989;p6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90" name="Google Shape;7990;p64"/>
          <p:cNvGrpSpPr/>
          <p:nvPr/>
        </p:nvGrpSpPr>
        <p:grpSpPr>
          <a:xfrm>
            <a:off x="6240279" y="1714185"/>
            <a:ext cx="430998" cy="369730"/>
            <a:chOff x="-3037625" y="3254850"/>
            <a:chExt cx="299325" cy="256775"/>
          </a:xfrm>
        </p:grpSpPr>
        <p:sp>
          <p:nvSpPr>
            <p:cNvPr id="7991" name="Google Shape;7991;p6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2" name="Google Shape;7992;p6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3" name="Google Shape;7993;p6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4" name="Google Shape;7994;p6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7995" name="Google Shape;7995;p64"/>
          <p:cNvGrpSpPr/>
          <p:nvPr/>
        </p:nvGrpSpPr>
        <p:grpSpPr>
          <a:xfrm>
            <a:off x="6244239" y="2204615"/>
            <a:ext cx="423079" cy="420811"/>
            <a:chOff x="-3031325" y="3597450"/>
            <a:chExt cx="293825" cy="292250"/>
          </a:xfrm>
        </p:grpSpPr>
        <p:sp>
          <p:nvSpPr>
            <p:cNvPr id="7996" name="Google Shape;7996;p6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7" name="Google Shape;7997;p6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8" name="Google Shape;7998;p6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999" name="Google Shape;7999;p6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00" name="Google Shape;8000;p64"/>
          <p:cNvGrpSpPr/>
          <p:nvPr/>
        </p:nvGrpSpPr>
        <p:grpSpPr>
          <a:xfrm>
            <a:off x="6256714" y="2781214"/>
            <a:ext cx="421927" cy="370882"/>
            <a:chOff x="-3030525" y="3973150"/>
            <a:chExt cx="293025" cy="257575"/>
          </a:xfrm>
        </p:grpSpPr>
        <p:sp>
          <p:nvSpPr>
            <p:cNvPr id="8001" name="Google Shape;8001;p6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02" name="Google Shape;8002;p6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03" name="Google Shape;8003;p64"/>
          <p:cNvGrpSpPr/>
          <p:nvPr/>
        </p:nvGrpSpPr>
        <p:grpSpPr>
          <a:xfrm>
            <a:off x="1358307" y="3369426"/>
            <a:ext cx="421927" cy="297195"/>
            <a:chOff x="-1199300" y="3279250"/>
            <a:chExt cx="293025" cy="206400"/>
          </a:xfrm>
        </p:grpSpPr>
        <p:sp>
          <p:nvSpPr>
            <p:cNvPr id="8004" name="Google Shape;8004;p6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05" name="Google Shape;8005;p6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06" name="Google Shape;8006;p6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07" name="Google Shape;8007;p6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08" name="Google Shape;8008;p64"/>
          <p:cNvGrpSpPr/>
          <p:nvPr/>
        </p:nvGrpSpPr>
        <p:grpSpPr>
          <a:xfrm>
            <a:off x="1365393" y="1688773"/>
            <a:ext cx="444605" cy="420559"/>
            <a:chOff x="-6338550" y="3272950"/>
            <a:chExt cx="308775" cy="292075"/>
          </a:xfrm>
        </p:grpSpPr>
        <p:sp>
          <p:nvSpPr>
            <p:cNvPr id="8009" name="Google Shape;8009;p6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0" name="Google Shape;8010;p6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1" name="Google Shape;8011;p6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12" name="Google Shape;8012;p64"/>
          <p:cNvGrpSpPr/>
          <p:nvPr/>
        </p:nvGrpSpPr>
        <p:grpSpPr>
          <a:xfrm>
            <a:off x="1376732" y="2205194"/>
            <a:ext cx="421927" cy="419659"/>
            <a:chOff x="-6329100" y="3632100"/>
            <a:chExt cx="293025" cy="291450"/>
          </a:xfrm>
        </p:grpSpPr>
        <p:sp>
          <p:nvSpPr>
            <p:cNvPr id="8013" name="Google Shape;8013;p6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4" name="Google Shape;8014;p6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5" name="Google Shape;8015;p6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16" name="Google Shape;8016;p64"/>
          <p:cNvGrpSpPr/>
          <p:nvPr/>
        </p:nvGrpSpPr>
        <p:grpSpPr>
          <a:xfrm>
            <a:off x="1389783" y="2756828"/>
            <a:ext cx="419623" cy="419659"/>
            <a:chOff x="-6329875" y="3992050"/>
            <a:chExt cx="291425" cy="291450"/>
          </a:xfrm>
        </p:grpSpPr>
        <p:sp>
          <p:nvSpPr>
            <p:cNvPr id="8017" name="Google Shape;8017;p6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8" name="Google Shape;8018;p6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19" name="Google Shape;8019;p6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20" name="Google Shape;8020;p6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21" name="Google Shape;8021;p64"/>
          <p:cNvGrpSpPr/>
          <p:nvPr/>
        </p:nvGrpSpPr>
        <p:grpSpPr>
          <a:xfrm>
            <a:off x="4075920" y="1687530"/>
            <a:ext cx="423079" cy="423043"/>
            <a:chOff x="-4478975" y="3251700"/>
            <a:chExt cx="293825" cy="293800"/>
          </a:xfrm>
        </p:grpSpPr>
        <p:sp>
          <p:nvSpPr>
            <p:cNvPr id="8022" name="Google Shape;8022;p6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23" name="Google Shape;8023;p6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24" name="Google Shape;8024;p6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25" name="Google Shape;8025;p64"/>
          <p:cNvGrpSpPr/>
          <p:nvPr/>
        </p:nvGrpSpPr>
        <p:grpSpPr>
          <a:xfrm>
            <a:off x="4075920" y="2205192"/>
            <a:ext cx="423079" cy="419659"/>
            <a:chOff x="-4475825" y="3612425"/>
            <a:chExt cx="293825" cy="291450"/>
          </a:xfrm>
        </p:grpSpPr>
        <p:sp>
          <p:nvSpPr>
            <p:cNvPr id="8026" name="Google Shape;8026;p6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27" name="Google Shape;8027;p6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28" name="Google Shape;8028;p6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29" name="Google Shape;8029;p64"/>
          <p:cNvGrpSpPr/>
          <p:nvPr/>
        </p:nvGrpSpPr>
        <p:grpSpPr>
          <a:xfrm>
            <a:off x="4084992" y="2756844"/>
            <a:ext cx="428730" cy="419623"/>
            <a:chOff x="-4480550" y="3970800"/>
            <a:chExt cx="297750" cy="291425"/>
          </a:xfrm>
        </p:grpSpPr>
        <p:sp>
          <p:nvSpPr>
            <p:cNvPr id="8030" name="Google Shape;8030;p6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31" name="Google Shape;8031;p6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32" name="Google Shape;8032;p64"/>
          <p:cNvGrpSpPr/>
          <p:nvPr/>
        </p:nvGrpSpPr>
        <p:grpSpPr>
          <a:xfrm>
            <a:off x="6788826" y="1689221"/>
            <a:ext cx="415123" cy="419659"/>
            <a:chOff x="-2668225" y="3239075"/>
            <a:chExt cx="288300" cy="291450"/>
          </a:xfrm>
        </p:grpSpPr>
        <p:sp>
          <p:nvSpPr>
            <p:cNvPr id="8033" name="Google Shape;8033;p6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34" name="Google Shape;8034;p6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35" name="Google Shape;8035;p6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36" name="Google Shape;8036;p6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37" name="Google Shape;8037;p6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38" name="Google Shape;8038;p64"/>
          <p:cNvGrpSpPr/>
          <p:nvPr/>
        </p:nvGrpSpPr>
        <p:grpSpPr>
          <a:xfrm>
            <a:off x="6785982" y="2205191"/>
            <a:ext cx="420811" cy="419659"/>
            <a:chOff x="-2671375" y="3597450"/>
            <a:chExt cx="292250" cy="291450"/>
          </a:xfrm>
        </p:grpSpPr>
        <p:sp>
          <p:nvSpPr>
            <p:cNvPr id="8039" name="Google Shape;8039;p6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40" name="Google Shape;8040;p6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41" name="Google Shape;8041;p64"/>
          <p:cNvGrpSpPr/>
          <p:nvPr/>
        </p:nvGrpSpPr>
        <p:grpSpPr>
          <a:xfrm>
            <a:off x="6796765" y="2755691"/>
            <a:ext cx="423043" cy="421927"/>
            <a:chOff x="-2670575" y="3956600"/>
            <a:chExt cx="293800" cy="293025"/>
          </a:xfrm>
        </p:grpSpPr>
        <p:sp>
          <p:nvSpPr>
            <p:cNvPr id="8042" name="Google Shape;8042;p6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43" name="Google Shape;8043;p6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44" name="Google Shape;8044;p6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45" name="Google Shape;8045;p6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46" name="Google Shape;8046;p64"/>
          <p:cNvGrpSpPr/>
          <p:nvPr/>
        </p:nvGrpSpPr>
        <p:grpSpPr>
          <a:xfrm>
            <a:off x="3054285" y="3311947"/>
            <a:ext cx="426462" cy="418363"/>
            <a:chOff x="-1183550" y="3586525"/>
            <a:chExt cx="296175" cy="290550"/>
          </a:xfrm>
        </p:grpSpPr>
        <p:sp>
          <p:nvSpPr>
            <p:cNvPr id="8047" name="Google Shape;8047;p6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48" name="Google Shape;8048;p6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49" name="Google Shape;8049;p6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0" name="Google Shape;8050;p6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1" name="Google Shape;8051;p6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2" name="Google Shape;8052;p6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3" name="Google Shape;8053;p6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4" name="Google Shape;8054;p6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5" name="Google Shape;8055;p6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56" name="Google Shape;8056;p64"/>
          <p:cNvGrpSpPr/>
          <p:nvPr/>
        </p:nvGrpSpPr>
        <p:grpSpPr>
          <a:xfrm>
            <a:off x="1917896" y="1689799"/>
            <a:ext cx="420811" cy="418507"/>
            <a:chOff x="-5971525" y="3273750"/>
            <a:chExt cx="292250" cy="290650"/>
          </a:xfrm>
        </p:grpSpPr>
        <p:sp>
          <p:nvSpPr>
            <p:cNvPr id="8057" name="Google Shape;8057;p6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58" name="Google Shape;8058;p6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59" name="Google Shape;8059;p64"/>
          <p:cNvGrpSpPr/>
          <p:nvPr/>
        </p:nvGrpSpPr>
        <p:grpSpPr>
          <a:xfrm>
            <a:off x="1912226" y="2203826"/>
            <a:ext cx="432150" cy="422395"/>
            <a:chOff x="-5974675" y="3632100"/>
            <a:chExt cx="300125" cy="293350"/>
          </a:xfrm>
        </p:grpSpPr>
        <p:sp>
          <p:nvSpPr>
            <p:cNvPr id="8060" name="Google Shape;8060;p6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61" name="Google Shape;8061;p6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62" name="Google Shape;8062;p6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63" name="Google Shape;8063;p64"/>
          <p:cNvGrpSpPr/>
          <p:nvPr/>
        </p:nvGrpSpPr>
        <p:grpSpPr>
          <a:xfrm>
            <a:off x="1942267" y="2755694"/>
            <a:ext cx="395865" cy="421927"/>
            <a:chOff x="-5971525" y="3990475"/>
            <a:chExt cx="274925" cy="293025"/>
          </a:xfrm>
        </p:grpSpPr>
        <p:sp>
          <p:nvSpPr>
            <p:cNvPr id="8064" name="Google Shape;8064;p6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65" name="Google Shape;8065;p6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66" name="Google Shape;8066;p6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67" name="Google Shape;8067;p6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68" name="Google Shape;8068;p64"/>
          <p:cNvGrpSpPr/>
          <p:nvPr/>
        </p:nvGrpSpPr>
        <p:grpSpPr>
          <a:xfrm>
            <a:off x="4615473" y="1689798"/>
            <a:ext cx="420775" cy="418507"/>
            <a:chOff x="-4118225" y="3253275"/>
            <a:chExt cx="292225" cy="290650"/>
          </a:xfrm>
        </p:grpSpPr>
        <p:sp>
          <p:nvSpPr>
            <p:cNvPr id="8069" name="Google Shape;8069;p6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70" name="Google Shape;8070;p6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71" name="Google Shape;8071;p64"/>
          <p:cNvGrpSpPr/>
          <p:nvPr/>
        </p:nvGrpSpPr>
        <p:grpSpPr>
          <a:xfrm>
            <a:off x="4665924" y="2204922"/>
            <a:ext cx="319874" cy="420199"/>
            <a:chOff x="-4082800" y="3612425"/>
            <a:chExt cx="222150" cy="291825"/>
          </a:xfrm>
        </p:grpSpPr>
        <p:sp>
          <p:nvSpPr>
            <p:cNvPr id="8072" name="Google Shape;8072;p6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73" name="Google Shape;8073;p6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74" name="Google Shape;8074;p6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75" name="Google Shape;8075;p64"/>
          <p:cNvGrpSpPr/>
          <p:nvPr/>
        </p:nvGrpSpPr>
        <p:grpSpPr>
          <a:xfrm>
            <a:off x="4627372" y="2769876"/>
            <a:ext cx="420775" cy="393561"/>
            <a:chOff x="-4118225" y="3990475"/>
            <a:chExt cx="292225" cy="273325"/>
          </a:xfrm>
        </p:grpSpPr>
        <p:sp>
          <p:nvSpPr>
            <p:cNvPr id="8076" name="Google Shape;8076;p6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77" name="Google Shape;8077;p6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78" name="Google Shape;8078;p6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79" name="Google Shape;8079;p6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80" name="Google Shape;8080;p64"/>
          <p:cNvGrpSpPr/>
          <p:nvPr/>
        </p:nvGrpSpPr>
        <p:grpSpPr>
          <a:xfrm>
            <a:off x="7338026" y="1688087"/>
            <a:ext cx="394713" cy="421927"/>
            <a:chOff x="-2312225" y="3238300"/>
            <a:chExt cx="274125" cy="293025"/>
          </a:xfrm>
        </p:grpSpPr>
        <p:sp>
          <p:nvSpPr>
            <p:cNvPr id="8081" name="Google Shape;8081;p6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82" name="Google Shape;8082;p6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83" name="Google Shape;8083;p64"/>
          <p:cNvGrpSpPr/>
          <p:nvPr/>
        </p:nvGrpSpPr>
        <p:grpSpPr>
          <a:xfrm>
            <a:off x="7335742" y="2756825"/>
            <a:ext cx="423079" cy="419659"/>
            <a:chOff x="-2310650" y="3958175"/>
            <a:chExt cx="293825" cy="291450"/>
          </a:xfrm>
        </p:grpSpPr>
        <p:sp>
          <p:nvSpPr>
            <p:cNvPr id="8084" name="Google Shape;8084;p6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85" name="Google Shape;8085;p6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86" name="Google Shape;8086;p64"/>
          <p:cNvGrpSpPr/>
          <p:nvPr/>
        </p:nvGrpSpPr>
        <p:grpSpPr>
          <a:xfrm>
            <a:off x="4702603" y="3308459"/>
            <a:ext cx="424159" cy="419659"/>
            <a:chOff x="-1182750" y="3962900"/>
            <a:chExt cx="294575" cy="291450"/>
          </a:xfrm>
        </p:grpSpPr>
        <p:sp>
          <p:nvSpPr>
            <p:cNvPr id="8087" name="Google Shape;8087;p6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88" name="Google Shape;8088;p6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89" name="Google Shape;8089;p6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0" name="Google Shape;8090;p6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1" name="Google Shape;8091;p6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2" name="Google Shape;8092;p6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3" name="Google Shape;8093;p6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094" name="Google Shape;8094;p64"/>
          <p:cNvGrpSpPr/>
          <p:nvPr/>
        </p:nvGrpSpPr>
        <p:grpSpPr>
          <a:xfrm>
            <a:off x="2455739" y="1689223"/>
            <a:ext cx="424195" cy="419659"/>
            <a:chOff x="-5611575" y="3272950"/>
            <a:chExt cx="294600" cy="291450"/>
          </a:xfrm>
        </p:grpSpPr>
        <p:sp>
          <p:nvSpPr>
            <p:cNvPr id="8095" name="Google Shape;8095;p6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6" name="Google Shape;8096;p6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7" name="Google Shape;8097;p6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8" name="Google Shape;8098;p6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099" name="Google Shape;8099;p6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00" name="Google Shape;8100;p64"/>
          <p:cNvGrpSpPr/>
          <p:nvPr/>
        </p:nvGrpSpPr>
        <p:grpSpPr>
          <a:xfrm>
            <a:off x="2455739" y="2205770"/>
            <a:ext cx="424195" cy="418507"/>
            <a:chOff x="-5613150" y="3632900"/>
            <a:chExt cx="294600" cy="290650"/>
          </a:xfrm>
        </p:grpSpPr>
        <p:sp>
          <p:nvSpPr>
            <p:cNvPr id="8101" name="Google Shape;8101;p6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02" name="Google Shape;8102;p6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03" name="Google Shape;8103;p64"/>
          <p:cNvGrpSpPr/>
          <p:nvPr/>
        </p:nvGrpSpPr>
        <p:grpSpPr>
          <a:xfrm>
            <a:off x="7324977" y="2153586"/>
            <a:ext cx="420811" cy="522864"/>
            <a:chOff x="-2310650" y="3525775"/>
            <a:chExt cx="292250" cy="363125"/>
          </a:xfrm>
        </p:grpSpPr>
        <p:sp>
          <p:nvSpPr>
            <p:cNvPr id="8104" name="Google Shape;8104;p6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05" name="Google Shape;8105;p6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06" name="Google Shape;8106;p6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07" name="Google Shape;8107;p6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08" name="Google Shape;8108;p64"/>
          <p:cNvGrpSpPr/>
          <p:nvPr/>
        </p:nvGrpSpPr>
        <p:grpSpPr>
          <a:xfrm>
            <a:off x="2467638" y="2756270"/>
            <a:ext cx="424195" cy="420775"/>
            <a:chOff x="-5613150" y="3991275"/>
            <a:chExt cx="294600" cy="292225"/>
          </a:xfrm>
        </p:grpSpPr>
        <p:sp>
          <p:nvSpPr>
            <p:cNvPr id="8109" name="Google Shape;8109;p6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0" name="Google Shape;8110;p6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1" name="Google Shape;8111;p6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2" name="Google Shape;8112;p6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3" name="Google Shape;8113;p6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4" name="Google Shape;8114;p6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5" name="Google Shape;8115;p6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6" name="Google Shape;8116;p6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17" name="Google Shape;8117;p6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18" name="Google Shape;8118;p64"/>
          <p:cNvGrpSpPr/>
          <p:nvPr/>
        </p:nvGrpSpPr>
        <p:grpSpPr>
          <a:xfrm>
            <a:off x="5139126" y="1689438"/>
            <a:ext cx="434634" cy="419227"/>
            <a:chOff x="-3768700" y="3253275"/>
            <a:chExt cx="301850" cy="291150"/>
          </a:xfrm>
        </p:grpSpPr>
        <p:sp>
          <p:nvSpPr>
            <p:cNvPr id="8119" name="Google Shape;8119;p6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20" name="Google Shape;8120;p6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21" name="Google Shape;8121;p6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22" name="Google Shape;8122;p64"/>
          <p:cNvGrpSpPr/>
          <p:nvPr/>
        </p:nvGrpSpPr>
        <p:grpSpPr>
          <a:xfrm>
            <a:off x="5143209" y="2217090"/>
            <a:ext cx="426462" cy="395865"/>
            <a:chOff x="-3808700" y="3628950"/>
            <a:chExt cx="296175" cy="274925"/>
          </a:xfrm>
        </p:grpSpPr>
        <p:sp>
          <p:nvSpPr>
            <p:cNvPr id="8123" name="Google Shape;8123;p6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24" name="Google Shape;8124;p6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25" name="Google Shape;8125;p6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26" name="Google Shape;8126;p64"/>
          <p:cNvGrpSpPr/>
          <p:nvPr/>
        </p:nvGrpSpPr>
        <p:grpSpPr>
          <a:xfrm>
            <a:off x="5208420" y="2756412"/>
            <a:ext cx="419443" cy="420487"/>
            <a:chOff x="-3771675" y="3971775"/>
            <a:chExt cx="291300" cy="292025"/>
          </a:xfrm>
        </p:grpSpPr>
        <p:sp>
          <p:nvSpPr>
            <p:cNvPr id="8127" name="Google Shape;8127;p6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28" name="Google Shape;8128;p6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29" name="Google Shape;8129;p6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30" name="Google Shape;8130;p6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31" name="Google Shape;8131;p6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32" name="Google Shape;8132;p64"/>
          <p:cNvGrpSpPr/>
          <p:nvPr/>
        </p:nvGrpSpPr>
        <p:grpSpPr>
          <a:xfrm>
            <a:off x="7869864" y="1716461"/>
            <a:ext cx="420271" cy="320774"/>
            <a:chOff x="-1951475" y="3273100"/>
            <a:chExt cx="291875" cy="222775"/>
          </a:xfrm>
        </p:grpSpPr>
        <p:sp>
          <p:nvSpPr>
            <p:cNvPr id="8133" name="Google Shape;8133;p6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34" name="Google Shape;8134;p6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35" name="Google Shape;8135;p6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36" name="Google Shape;8136;p64"/>
          <p:cNvGrpSpPr/>
          <p:nvPr/>
        </p:nvGrpSpPr>
        <p:grpSpPr>
          <a:xfrm>
            <a:off x="7867344" y="2205191"/>
            <a:ext cx="425310" cy="419659"/>
            <a:chOff x="-1951475" y="3597450"/>
            <a:chExt cx="295375" cy="291450"/>
          </a:xfrm>
        </p:grpSpPr>
        <p:sp>
          <p:nvSpPr>
            <p:cNvPr id="8137" name="Google Shape;8137;p6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38" name="Google Shape;8138;p6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39" name="Google Shape;8139;p6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40" name="Google Shape;8140;p6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41" name="Google Shape;8141;p64"/>
          <p:cNvGrpSpPr/>
          <p:nvPr/>
        </p:nvGrpSpPr>
        <p:grpSpPr>
          <a:xfrm>
            <a:off x="7869595" y="2756825"/>
            <a:ext cx="444605" cy="419659"/>
            <a:chOff x="-1960150" y="3956600"/>
            <a:chExt cx="308775" cy="291450"/>
          </a:xfrm>
        </p:grpSpPr>
        <p:sp>
          <p:nvSpPr>
            <p:cNvPr id="8142" name="Google Shape;8142;p6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43" name="Google Shape;8143;p6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44" name="Google Shape;8144;p64"/>
          <p:cNvGrpSpPr/>
          <p:nvPr/>
        </p:nvGrpSpPr>
        <p:grpSpPr>
          <a:xfrm>
            <a:off x="1923633" y="3307636"/>
            <a:ext cx="420775" cy="420775"/>
            <a:chOff x="-804700" y="3226500"/>
            <a:chExt cx="292225" cy="292225"/>
          </a:xfrm>
        </p:grpSpPr>
        <p:sp>
          <p:nvSpPr>
            <p:cNvPr id="8145" name="Google Shape;8145;p6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46" name="Google Shape;8146;p6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47" name="Google Shape;8147;p6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48" name="Google Shape;8148;p6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49" name="Google Shape;8149;p6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50" name="Google Shape;8150;p6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51" name="Google Shape;8151;p6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52" name="Google Shape;8152;p64"/>
          <p:cNvGrpSpPr/>
          <p:nvPr/>
        </p:nvGrpSpPr>
        <p:grpSpPr>
          <a:xfrm>
            <a:off x="3003724" y="1688647"/>
            <a:ext cx="420775" cy="420811"/>
            <a:chOff x="-5251625" y="3272950"/>
            <a:chExt cx="292225" cy="292250"/>
          </a:xfrm>
        </p:grpSpPr>
        <p:sp>
          <p:nvSpPr>
            <p:cNvPr id="8153" name="Google Shape;8153;p6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54" name="Google Shape;8154;p6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55" name="Google Shape;8155;p6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56" name="Google Shape;8156;p64"/>
          <p:cNvGrpSpPr/>
          <p:nvPr/>
        </p:nvGrpSpPr>
        <p:grpSpPr>
          <a:xfrm>
            <a:off x="3000322" y="2204348"/>
            <a:ext cx="427578" cy="421351"/>
            <a:chOff x="-5254775" y="3631325"/>
            <a:chExt cx="296950" cy="292625"/>
          </a:xfrm>
        </p:grpSpPr>
        <p:sp>
          <p:nvSpPr>
            <p:cNvPr id="8157" name="Google Shape;8157;p6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58" name="Google Shape;8158;p6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59" name="Google Shape;8159;p6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0" name="Google Shape;8160;p6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1" name="Google Shape;8161;p6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2" name="Google Shape;8162;p6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3" name="Google Shape;8163;p6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64" name="Google Shape;8164;p64"/>
          <p:cNvGrpSpPr/>
          <p:nvPr/>
        </p:nvGrpSpPr>
        <p:grpSpPr>
          <a:xfrm>
            <a:off x="3016181" y="2756270"/>
            <a:ext cx="419659" cy="420775"/>
            <a:chOff x="-5251625" y="3991275"/>
            <a:chExt cx="291450" cy="292225"/>
          </a:xfrm>
        </p:grpSpPr>
        <p:sp>
          <p:nvSpPr>
            <p:cNvPr id="8165" name="Google Shape;8165;p6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6" name="Google Shape;8166;p6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7" name="Google Shape;8167;p6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8" name="Google Shape;8168;p6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69" name="Google Shape;8169;p6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70" name="Google Shape;8170;p64"/>
          <p:cNvGrpSpPr/>
          <p:nvPr/>
        </p:nvGrpSpPr>
        <p:grpSpPr>
          <a:xfrm>
            <a:off x="5756763" y="1689240"/>
            <a:ext cx="319874" cy="419623"/>
            <a:chOff x="-3365275" y="3253275"/>
            <a:chExt cx="222150" cy="291425"/>
          </a:xfrm>
        </p:grpSpPr>
        <p:sp>
          <p:nvSpPr>
            <p:cNvPr id="8171" name="Google Shape;8171;p6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72" name="Google Shape;8172;p6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73" name="Google Shape;8173;p64"/>
          <p:cNvGrpSpPr/>
          <p:nvPr/>
        </p:nvGrpSpPr>
        <p:grpSpPr>
          <a:xfrm>
            <a:off x="5730701" y="2204058"/>
            <a:ext cx="371998" cy="421927"/>
            <a:chOff x="-3383375" y="3611625"/>
            <a:chExt cx="258350" cy="293025"/>
          </a:xfrm>
        </p:grpSpPr>
        <p:sp>
          <p:nvSpPr>
            <p:cNvPr id="8174" name="Google Shape;8174;p6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75" name="Google Shape;8175;p6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76" name="Google Shape;8176;p64"/>
          <p:cNvGrpSpPr/>
          <p:nvPr/>
        </p:nvGrpSpPr>
        <p:grpSpPr>
          <a:xfrm>
            <a:off x="5793050" y="2756826"/>
            <a:ext cx="271097" cy="419659"/>
            <a:chOff x="-3347950" y="3971575"/>
            <a:chExt cx="188275" cy="291450"/>
          </a:xfrm>
        </p:grpSpPr>
        <p:sp>
          <p:nvSpPr>
            <p:cNvPr id="8177" name="Google Shape;8177;p6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78" name="Google Shape;8178;p6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79" name="Google Shape;8179;p6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80" name="Google Shape;8180;p64"/>
          <p:cNvGrpSpPr/>
          <p:nvPr/>
        </p:nvGrpSpPr>
        <p:grpSpPr>
          <a:xfrm>
            <a:off x="842909" y="3307061"/>
            <a:ext cx="371998" cy="421927"/>
            <a:chOff x="-1575775" y="3238300"/>
            <a:chExt cx="258350" cy="293025"/>
          </a:xfrm>
        </p:grpSpPr>
        <p:sp>
          <p:nvSpPr>
            <p:cNvPr id="8181" name="Google Shape;8181;p6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82" name="Google Shape;8182;p6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83" name="Google Shape;8183;p6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84" name="Google Shape;8184;p6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85" name="Google Shape;8185;p6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86" name="Google Shape;8186;p64"/>
          <p:cNvGrpSpPr/>
          <p:nvPr/>
        </p:nvGrpSpPr>
        <p:grpSpPr>
          <a:xfrm>
            <a:off x="2487807" y="3309051"/>
            <a:ext cx="423079" cy="424159"/>
            <a:chOff x="-1591550" y="3597475"/>
            <a:chExt cx="293825" cy="294575"/>
          </a:xfrm>
        </p:grpSpPr>
        <p:sp>
          <p:nvSpPr>
            <p:cNvPr id="8187" name="Google Shape;8187;p6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88" name="Google Shape;8188;p6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89" name="Google Shape;8189;p6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90" name="Google Shape;8190;p64"/>
          <p:cNvGrpSpPr/>
          <p:nvPr/>
        </p:nvGrpSpPr>
        <p:grpSpPr>
          <a:xfrm>
            <a:off x="4137277" y="3318663"/>
            <a:ext cx="421927" cy="399248"/>
            <a:chOff x="-1592325" y="3957400"/>
            <a:chExt cx="293025" cy="277275"/>
          </a:xfrm>
        </p:grpSpPr>
        <p:sp>
          <p:nvSpPr>
            <p:cNvPr id="8191" name="Google Shape;8191;p6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92" name="Google Shape;8192;p6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93" name="Google Shape;8193;p6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94" name="Google Shape;8194;p6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195" name="Google Shape;8195;p64"/>
          <p:cNvGrpSpPr/>
          <p:nvPr/>
        </p:nvGrpSpPr>
        <p:grpSpPr>
          <a:xfrm>
            <a:off x="3624147" y="3310744"/>
            <a:ext cx="369730" cy="420775"/>
            <a:chOff x="-778700" y="3612425"/>
            <a:chExt cx="256775" cy="292225"/>
          </a:xfrm>
        </p:grpSpPr>
        <p:sp>
          <p:nvSpPr>
            <p:cNvPr id="8196" name="Google Shape;8196;p6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97" name="Google Shape;8197;p6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98" name="Google Shape;8198;p6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199" name="Google Shape;8199;p6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00" name="Google Shape;8200;p6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01" name="Google Shape;8201;p6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02" name="Google Shape;8202;p64"/>
          <p:cNvGrpSpPr/>
          <p:nvPr/>
        </p:nvGrpSpPr>
        <p:grpSpPr>
          <a:xfrm>
            <a:off x="6095649" y="3828305"/>
            <a:ext cx="340731" cy="387641"/>
            <a:chOff x="7728464" y="1561258"/>
            <a:chExt cx="349719" cy="397866"/>
          </a:xfrm>
        </p:grpSpPr>
        <p:sp>
          <p:nvSpPr>
            <p:cNvPr id="8203" name="Google Shape;8203;p6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04" name="Google Shape;8204;p6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05" name="Google Shape;8205;p64"/>
          <p:cNvGrpSpPr/>
          <p:nvPr/>
        </p:nvGrpSpPr>
        <p:grpSpPr>
          <a:xfrm>
            <a:off x="4018617" y="3828305"/>
            <a:ext cx="387681" cy="387641"/>
            <a:chOff x="5611350" y="1561258"/>
            <a:chExt cx="397907" cy="397866"/>
          </a:xfrm>
        </p:grpSpPr>
        <p:sp>
          <p:nvSpPr>
            <p:cNvPr id="8206" name="Google Shape;8206;p6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07" name="Google Shape;8207;p6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08" name="Google Shape;8208;p6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09" name="Google Shape;8209;p6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10" name="Google Shape;8210;p64"/>
          <p:cNvGrpSpPr/>
          <p:nvPr/>
        </p:nvGrpSpPr>
        <p:grpSpPr>
          <a:xfrm>
            <a:off x="4537903" y="3925571"/>
            <a:ext cx="387610" cy="193109"/>
            <a:chOff x="6140660" y="1661097"/>
            <a:chExt cx="397835" cy="198202"/>
          </a:xfrm>
        </p:grpSpPr>
        <p:sp>
          <p:nvSpPr>
            <p:cNvPr id="8211" name="Google Shape;8211;p6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12" name="Google Shape;8212;p6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13" name="Google Shape;8213;p6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14" name="Google Shape;8214;p6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15" name="Google Shape;8215;p64"/>
          <p:cNvGrpSpPr/>
          <p:nvPr/>
        </p:nvGrpSpPr>
        <p:grpSpPr>
          <a:xfrm>
            <a:off x="5057118" y="3828305"/>
            <a:ext cx="387681" cy="387641"/>
            <a:chOff x="6669907" y="1561258"/>
            <a:chExt cx="397907" cy="397866"/>
          </a:xfrm>
        </p:grpSpPr>
        <p:sp>
          <p:nvSpPr>
            <p:cNvPr id="8216" name="Google Shape;8216;p6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17" name="Google Shape;8217;p6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18" name="Google Shape;8218;p6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19" name="Google Shape;8219;p6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20" name="Google Shape;8220;p6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21" name="Google Shape;8221;p64"/>
          <p:cNvGrpSpPr/>
          <p:nvPr/>
        </p:nvGrpSpPr>
        <p:grpSpPr>
          <a:xfrm>
            <a:off x="1942348" y="3885842"/>
            <a:ext cx="387681" cy="272572"/>
            <a:chOff x="3386036" y="1746339"/>
            <a:chExt cx="397907" cy="279762"/>
          </a:xfrm>
        </p:grpSpPr>
        <p:sp>
          <p:nvSpPr>
            <p:cNvPr id="8222" name="Google Shape;8222;p6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23" name="Google Shape;8223;p6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24" name="Google Shape;8224;p64"/>
          <p:cNvGrpSpPr/>
          <p:nvPr/>
        </p:nvGrpSpPr>
        <p:grpSpPr>
          <a:xfrm>
            <a:off x="2980045" y="3828288"/>
            <a:ext cx="387681" cy="387681"/>
            <a:chOff x="4417380" y="1687279"/>
            <a:chExt cx="397907" cy="397907"/>
          </a:xfrm>
        </p:grpSpPr>
        <p:sp>
          <p:nvSpPr>
            <p:cNvPr id="8225" name="Google Shape;8225;p6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26" name="Google Shape;8226;p6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27" name="Google Shape;8227;p64"/>
          <p:cNvGrpSpPr/>
          <p:nvPr/>
        </p:nvGrpSpPr>
        <p:grpSpPr>
          <a:xfrm>
            <a:off x="7926526" y="3308537"/>
            <a:ext cx="387661" cy="387661"/>
            <a:chOff x="2869999" y="1687279"/>
            <a:chExt cx="397887" cy="397887"/>
          </a:xfrm>
        </p:grpSpPr>
        <p:sp>
          <p:nvSpPr>
            <p:cNvPr id="8228" name="Google Shape;8228;p6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29" name="Google Shape;8229;p6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30" name="Google Shape;8230;p64"/>
          <p:cNvGrpSpPr/>
          <p:nvPr/>
        </p:nvGrpSpPr>
        <p:grpSpPr>
          <a:xfrm>
            <a:off x="2461634" y="3828664"/>
            <a:ext cx="386807" cy="386929"/>
            <a:chOff x="3902887" y="1687655"/>
            <a:chExt cx="397010" cy="397135"/>
          </a:xfrm>
        </p:grpSpPr>
        <p:sp>
          <p:nvSpPr>
            <p:cNvPr id="8231" name="Google Shape;8231;p6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32" name="Google Shape;8232;p6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33" name="Google Shape;8233;p64"/>
          <p:cNvGrpSpPr/>
          <p:nvPr/>
        </p:nvGrpSpPr>
        <p:grpSpPr>
          <a:xfrm>
            <a:off x="3499331" y="3828344"/>
            <a:ext cx="387681" cy="387681"/>
            <a:chOff x="4933458" y="1687279"/>
            <a:chExt cx="397907" cy="397907"/>
          </a:xfrm>
        </p:grpSpPr>
        <p:sp>
          <p:nvSpPr>
            <p:cNvPr id="8234" name="Google Shape;8234;p6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35" name="Google Shape;8235;p6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36" name="Google Shape;8236;p64"/>
          <p:cNvGrpSpPr/>
          <p:nvPr/>
        </p:nvGrpSpPr>
        <p:grpSpPr>
          <a:xfrm>
            <a:off x="5273586" y="3308775"/>
            <a:ext cx="387681" cy="387661"/>
            <a:chOff x="266768" y="1721375"/>
            <a:chExt cx="397907" cy="397887"/>
          </a:xfrm>
        </p:grpSpPr>
        <p:sp>
          <p:nvSpPr>
            <p:cNvPr id="8237" name="Google Shape;823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38" name="Google Shape;823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39" name="Google Shape;8239;p64"/>
          <p:cNvGrpSpPr/>
          <p:nvPr/>
        </p:nvGrpSpPr>
        <p:grpSpPr>
          <a:xfrm>
            <a:off x="7395588" y="3308924"/>
            <a:ext cx="387539" cy="386888"/>
            <a:chOff x="2408992" y="1722875"/>
            <a:chExt cx="397761" cy="397093"/>
          </a:xfrm>
        </p:grpSpPr>
        <p:sp>
          <p:nvSpPr>
            <p:cNvPr id="8240" name="Google Shape;8240;p6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41" name="Google Shape;8241;p6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42" name="Google Shape;8242;p64"/>
          <p:cNvGrpSpPr/>
          <p:nvPr/>
        </p:nvGrpSpPr>
        <p:grpSpPr>
          <a:xfrm>
            <a:off x="5576404" y="3828305"/>
            <a:ext cx="387641" cy="387641"/>
            <a:chOff x="7199196" y="1561258"/>
            <a:chExt cx="397866" cy="397866"/>
          </a:xfrm>
        </p:grpSpPr>
        <p:sp>
          <p:nvSpPr>
            <p:cNvPr id="8243" name="Google Shape;8243;p6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44" name="Google Shape;8244;p6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45" name="Google Shape;8245;p6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46" name="Google Shape;8246;p64"/>
          <p:cNvGrpSpPr/>
          <p:nvPr/>
        </p:nvGrpSpPr>
        <p:grpSpPr>
          <a:xfrm>
            <a:off x="6332282" y="3308537"/>
            <a:ext cx="387661" cy="387661"/>
            <a:chOff x="1379798" y="1723250"/>
            <a:chExt cx="397887" cy="397887"/>
          </a:xfrm>
        </p:grpSpPr>
        <p:sp>
          <p:nvSpPr>
            <p:cNvPr id="8247" name="Google Shape;8247;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48" name="Google Shape;8248;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49" name="Google Shape;8249;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50" name="Google Shape;8250;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251" name="Google Shape;8251;p64"/>
          <p:cNvGrpSpPr/>
          <p:nvPr/>
        </p:nvGrpSpPr>
        <p:grpSpPr>
          <a:xfrm>
            <a:off x="5801242" y="3308537"/>
            <a:ext cx="387641" cy="387661"/>
            <a:chOff x="864491" y="1723250"/>
            <a:chExt cx="397866" cy="397887"/>
          </a:xfrm>
        </p:grpSpPr>
        <p:sp>
          <p:nvSpPr>
            <p:cNvPr id="8252" name="Google Shape;8252;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53" name="Google Shape;8253;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54" name="Google Shape;8254;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8255" name="Google Shape;8255;p64"/>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8256" name="Google Shape;8256;p64"/>
          <p:cNvGrpSpPr/>
          <p:nvPr/>
        </p:nvGrpSpPr>
        <p:grpSpPr>
          <a:xfrm>
            <a:off x="6568070" y="3827060"/>
            <a:ext cx="388966" cy="388966"/>
            <a:chOff x="1190625" y="238125"/>
            <a:chExt cx="5235075" cy="5235075"/>
          </a:xfrm>
        </p:grpSpPr>
        <p:sp>
          <p:nvSpPr>
            <p:cNvPr id="8257" name="Google Shape;8257;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258" name="Google Shape;8258;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8259" name="Google Shape;8259;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SEO &amp; Marketing Icons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63"/>
        <p:cNvGrpSpPr/>
        <p:nvPr/>
      </p:nvGrpSpPr>
      <p:grpSpPr>
        <a:xfrm>
          <a:off x="0" y="0"/>
          <a:ext cx="0" cy="0"/>
          <a:chOff x="0" y="0"/>
          <a:chExt cx="0" cy="0"/>
        </a:xfrm>
      </p:grpSpPr>
      <p:pic>
        <p:nvPicPr>
          <p:cNvPr id="8264" name="Google Shape;8264;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txBox="1">
            <a:spLocks noGrp="1"/>
          </p:cNvSpPr>
          <p:nvPr>
            <p:ph type="title"/>
          </p:nvPr>
        </p:nvSpPr>
        <p:spPr>
          <a:xfrm>
            <a:off x="715099" y="2571750"/>
            <a:ext cx="4363853" cy="8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Processing</a:t>
            </a:r>
          </a:p>
        </p:txBody>
      </p:sp>
      <p:sp>
        <p:nvSpPr>
          <p:cNvPr id="289" name="Google Shape;289;p30"/>
          <p:cNvSpPr txBox="1">
            <a:spLocks noGrp="1"/>
          </p:cNvSpPr>
          <p:nvPr>
            <p:ph type="title" idx="2"/>
          </p:nvPr>
        </p:nvSpPr>
        <p:spPr>
          <a:xfrm>
            <a:off x="715100" y="1567950"/>
            <a:ext cx="1089900" cy="85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01</a:t>
            </a:r>
          </a:p>
        </p:txBody>
      </p:sp>
      <p:grpSp>
        <p:nvGrpSpPr>
          <p:cNvPr id="290" name="Google Shape;290;p30"/>
          <p:cNvGrpSpPr/>
          <p:nvPr/>
        </p:nvGrpSpPr>
        <p:grpSpPr>
          <a:xfrm>
            <a:off x="5014099" y="487600"/>
            <a:ext cx="3533226" cy="4072574"/>
            <a:chOff x="5014099" y="487600"/>
            <a:chExt cx="3533226" cy="4072574"/>
          </a:xfrm>
        </p:grpSpPr>
        <p:sp>
          <p:nvSpPr>
            <p:cNvPr id="291" name="Google Shape;291;p30"/>
            <p:cNvSpPr/>
            <p:nvPr/>
          </p:nvSpPr>
          <p:spPr>
            <a:xfrm rot="-5400000" flipH="1">
              <a:off x="6107814" y="3186953"/>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2" name="Google Shape;292;p30"/>
            <p:cNvSpPr/>
            <p:nvPr/>
          </p:nvSpPr>
          <p:spPr>
            <a:xfrm rot="-5400000" flipH="1">
              <a:off x="6251892" y="3186953"/>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3" name="Google Shape;293;p30"/>
            <p:cNvSpPr/>
            <p:nvPr/>
          </p:nvSpPr>
          <p:spPr>
            <a:xfrm rot="-5400000" flipH="1">
              <a:off x="6395971" y="3186953"/>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4" name="Google Shape;294;p30"/>
            <p:cNvSpPr/>
            <p:nvPr/>
          </p:nvSpPr>
          <p:spPr>
            <a:xfrm rot="-5400000" flipH="1">
              <a:off x="6540050" y="3186953"/>
              <a:ext cx="42736" cy="42736"/>
            </a:xfrm>
            <a:custGeom>
              <a:avLst/>
              <a:gdLst/>
              <a:ahLst/>
              <a:cxnLst/>
              <a:rect l="l" t="t" r="r" b="b"/>
              <a:pathLst>
                <a:path w="44172" h="44172" extrusionOk="0">
                  <a:moveTo>
                    <a:pt x="0" y="22086"/>
                  </a:moveTo>
                  <a:cubicBezTo>
                    <a:pt x="0" y="34305"/>
                    <a:pt x="9918" y="44172"/>
                    <a:pt x="22086" y="44172"/>
                  </a:cubicBezTo>
                  <a:cubicBezTo>
                    <a:pt x="34254" y="44172"/>
                    <a:pt x="44172" y="34254"/>
                    <a:pt x="44172" y="22086"/>
                  </a:cubicBezTo>
                  <a:cubicBezTo>
                    <a:pt x="44172" y="9918"/>
                    <a:pt x="34254" y="0"/>
                    <a:pt x="22086" y="0"/>
                  </a:cubicBezTo>
                  <a:cubicBezTo>
                    <a:pt x="9918" y="0"/>
                    <a:pt x="0" y="9918"/>
                    <a:pt x="0"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5" name="Google Shape;295;p30"/>
            <p:cNvSpPr/>
            <p:nvPr/>
          </p:nvSpPr>
          <p:spPr>
            <a:xfrm rot="-5400000" flipH="1">
              <a:off x="6107814" y="3069998"/>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6" name="Google Shape;296;p30"/>
            <p:cNvSpPr/>
            <p:nvPr/>
          </p:nvSpPr>
          <p:spPr>
            <a:xfrm rot="-5400000" flipH="1">
              <a:off x="6251892" y="3069998"/>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7" name="Google Shape;297;p30"/>
            <p:cNvSpPr/>
            <p:nvPr/>
          </p:nvSpPr>
          <p:spPr>
            <a:xfrm rot="-5400000" flipH="1">
              <a:off x="6395971" y="3069998"/>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298" name="Google Shape;298;p30"/>
            <p:cNvSpPr/>
            <p:nvPr/>
          </p:nvSpPr>
          <p:spPr>
            <a:xfrm rot="-5400000" flipH="1">
              <a:off x="6540050" y="3069998"/>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nvGrpSpPr>
            <p:cNvPr id="299" name="Google Shape;299;p30"/>
            <p:cNvGrpSpPr/>
            <p:nvPr/>
          </p:nvGrpSpPr>
          <p:grpSpPr>
            <a:xfrm>
              <a:off x="5513619" y="3677181"/>
              <a:ext cx="910622" cy="882993"/>
              <a:chOff x="5132619" y="3677181"/>
              <a:chExt cx="910622" cy="882993"/>
            </a:xfrm>
          </p:grpSpPr>
          <p:sp>
            <p:nvSpPr>
              <p:cNvPr id="300" name="Google Shape;300;p30"/>
              <p:cNvSpPr/>
              <p:nvPr/>
            </p:nvSpPr>
            <p:spPr>
              <a:xfrm flipH="1">
                <a:off x="5554012" y="3686361"/>
                <a:ext cx="489229" cy="602331"/>
              </a:xfrm>
              <a:custGeom>
                <a:avLst/>
                <a:gdLst/>
                <a:ahLst/>
                <a:cxnLst/>
                <a:rect l="l" t="t" r="r" b="b"/>
                <a:pathLst>
                  <a:path w="505663" h="622564" extrusionOk="0">
                    <a:moveTo>
                      <a:pt x="469649" y="622564"/>
                    </a:moveTo>
                    <a:cubicBezTo>
                      <a:pt x="400681" y="622564"/>
                      <a:pt x="335803" y="600887"/>
                      <a:pt x="280435" y="559016"/>
                    </a:cubicBezTo>
                    <a:cubicBezTo>
                      <a:pt x="219800" y="513156"/>
                      <a:pt x="176293" y="441070"/>
                      <a:pt x="160700" y="360906"/>
                    </a:cubicBezTo>
                    <a:cubicBezTo>
                      <a:pt x="46077" y="289535"/>
                      <a:pt x="-19312" y="140250"/>
                      <a:pt x="5075" y="4870"/>
                    </a:cubicBezTo>
                    <a:cubicBezTo>
                      <a:pt x="5382" y="3286"/>
                      <a:pt x="6302" y="1854"/>
                      <a:pt x="7631" y="985"/>
                    </a:cubicBezTo>
                    <a:cubicBezTo>
                      <a:pt x="8960" y="116"/>
                      <a:pt x="10647" y="-191"/>
                      <a:pt x="12232" y="116"/>
                    </a:cubicBezTo>
                    <a:cubicBezTo>
                      <a:pt x="142601" y="29308"/>
                      <a:pt x="263103" y="111109"/>
                      <a:pt x="351652" y="230383"/>
                    </a:cubicBezTo>
                    <a:cubicBezTo>
                      <a:pt x="428953" y="334525"/>
                      <a:pt x="480743" y="463667"/>
                      <a:pt x="505590" y="614282"/>
                    </a:cubicBezTo>
                    <a:cubicBezTo>
                      <a:pt x="505845" y="615918"/>
                      <a:pt x="505436" y="617605"/>
                      <a:pt x="504414" y="618883"/>
                    </a:cubicBezTo>
                    <a:cubicBezTo>
                      <a:pt x="503391" y="620212"/>
                      <a:pt x="501909" y="621030"/>
                      <a:pt x="500222" y="621184"/>
                    </a:cubicBezTo>
                    <a:cubicBezTo>
                      <a:pt x="489945" y="622104"/>
                      <a:pt x="479720" y="622564"/>
                      <a:pt x="469649" y="622564"/>
                    </a:cubicBezTo>
                    <a:close/>
                    <a:moveTo>
                      <a:pt x="15760" y="13153"/>
                    </a:moveTo>
                    <a:cubicBezTo>
                      <a:pt x="-4895" y="143113"/>
                      <a:pt x="58910" y="284832"/>
                      <a:pt x="169135" y="352163"/>
                    </a:cubicBezTo>
                    <a:cubicBezTo>
                      <a:pt x="170567" y="353033"/>
                      <a:pt x="171589" y="354515"/>
                      <a:pt x="171896" y="356151"/>
                    </a:cubicBezTo>
                    <a:cubicBezTo>
                      <a:pt x="186518" y="434475"/>
                      <a:pt x="228696" y="504976"/>
                      <a:pt x="287643" y="549558"/>
                    </a:cubicBezTo>
                    <a:cubicBezTo>
                      <a:pt x="347000" y="594445"/>
                      <a:pt x="417808" y="615253"/>
                      <a:pt x="492757" y="609885"/>
                    </a:cubicBezTo>
                    <a:cubicBezTo>
                      <a:pt x="467808" y="463872"/>
                      <a:pt x="417143" y="338615"/>
                      <a:pt x="342092" y="237541"/>
                    </a:cubicBezTo>
                    <a:cubicBezTo>
                      <a:pt x="256662" y="122407"/>
                      <a:pt x="140965" y="42959"/>
                      <a:pt x="15760" y="132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1" name="Google Shape;301;p30"/>
              <p:cNvSpPr/>
              <p:nvPr/>
            </p:nvSpPr>
            <p:spPr>
              <a:xfrm flipH="1">
                <a:off x="5132619" y="3677181"/>
                <a:ext cx="406353" cy="645684"/>
              </a:xfrm>
              <a:custGeom>
                <a:avLst/>
                <a:gdLst/>
                <a:ahLst/>
                <a:cxnLst/>
                <a:rect l="l" t="t" r="r" b="b"/>
                <a:pathLst>
                  <a:path w="420003" h="667374" extrusionOk="0">
                    <a:moveTo>
                      <a:pt x="25863" y="667324"/>
                    </a:moveTo>
                    <a:cubicBezTo>
                      <a:pt x="23256" y="667324"/>
                      <a:pt x="20853" y="665585"/>
                      <a:pt x="20137" y="662978"/>
                    </a:cubicBezTo>
                    <a:cubicBezTo>
                      <a:pt x="-18871" y="525707"/>
                      <a:pt x="-671" y="375910"/>
                      <a:pt x="70086" y="252034"/>
                    </a:cubicBezTo>
                    <a:cubicBezTo>
                      <a:pt x="140843" y="128107"/>
                      <a:pt x="260630" y="36337"/>
                      <a:pt x="398667" y="192"/>
                    </a:cubicBezTo>
                    <a:cubicBezTo>
                      <a:pt x="400252" y="-217"/>
                      <a:pt x="401888" y="39"/>
                      <a:pt x="403269" y="856"/>
                    </a:cubicBezTo>
                    <a:cubicBezTo>
                      <a:pt x="404649" y="1675"/>
                      <a:pt x="405620" y="3055"/>
                      <a:pt x="405978" y="4640"/>
                    </a:cubicBezTo>
                    <a:cubicBezTo>
                      <a:pt x="422389" y="76368"/>
                      <a:pt x="424486" y="148812"/>
                      <a:pt x="411807" y="208578"/>
                    </a:cubicBezTo>
                    <a:cubicBezTo>
                      <a:pt x="403831" y="246206"/>
                      <a:pt x="392430" y="273558"/>
                      <a:pt x="375866" y="294673"/>
                    </a:cubicBezTo>
                    <a:cubicBezTo>
                      <a:pt x="356029" y="319980"/>
                      <a:pt x="327348" y="335573"/>
                      <a:pt x="299587" y="336544"/>
                    </a:cubicBezTo>
                    <a:cubicBezTo>
                      <a:pt x="310477" y="413487"/>
                      <a:pt x="290487" y="497844"/>
                      <a:pt x="246570" y="558325"/>
                    </a:cubicBezTo>
                    <a:cubicBezTo>
                      <a:pt x="189208" y="637415"/>
                      <a:pt x="63747" y="661751"/>
                      <a:pt x="26681" y="667324"/>
                    </a:cubicBezTo>
                    <a:cubicBezTo>
                      <a:pt x="26374" y="667324"/>
                      <a:pt x="26067" y="667375"/>
                      <a:pt x="25812" y="667375"/>
                    </a:cubicBezTo>
                    <a:close/>
                    <a:moveTo>
                      <a:pt x="395702" y="13280"/>
                    </a:moveTo>
                    <a:cubicBezTo>
                      <a:pt x="263237" y="49681"/>
                      <a:pt x="148614" y="138587"/>
                      <a:pt x="80413" y="257914"/>
                    </a:cubicBezTo>
                    <a:cubicBezTo>
                      <a:pt x="12110" y="377547"/>
                      <a:pt x="-6141" y="521821"/>
                      <a:pt x="30158" y="654644"/>
                    </a:cubicBezTo>
                    <a:cubicBezTo>
                      <a:pt x="71364" y="647896"/>
                      <a:pt x="184709" y="623254"/>
                      <a:pt x="236959" y="551270"/>
                    </a:cubicBezTo>
                    <a:cubicBezTo>
                      <a:pt x="280364" y="491453"/>
                      <a:pt x="299485" y="407199"/>
                      <a:pt x="286755" y="331432"/>
                    </a:cubicBezTo>
                    <a:cubicBezTo>
                      <a:pt x="286448" y="329642"/>
                      <a:pt x="287010" y="327802"/>
                      <a:pt x="288186" y="326472"/>
                    </a:cubicBezTo>
                    <a:cubicBezTo>
                      <a:pt x="289413" y="325143"/>
                      <a:pt x="291151" y="324376"/>
                      <a:pt x="292992" y="324529"/>
                    </a:cubicBezTo>
                    <a:cubicBezTo>
                      <a:pt x="319065" y="326063"/>
                      <a:pt x="347235" y="311851"/>
                      <a:pt x="366459" y="287311"/>
                    </a:cubicBezTo>
                    <a:cubicBezTo>
                      <a:pt x="381847" y="267678"/>
                      <a:pt x="392532" y="241860"/>
                      <a:pt x="400099" y="206073"/>
                    </a:cubicBezTo>
                    <a:cubicBezTo>
                      <a:pt x="412062" y="149631"/>
                      <a:pt x="410426" y="81378"/>
                      <a:pt x="395651" y="13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2" name="Google Shape;302;p30"/>
              <p:cNvSpPr/>
              <p:nvPr/>
            </p:nvSpPr>
            <p:spPr>
              <a:xfrm flipH="1">
                <a:off x="5505378" y="3726932"/>
                <a:ext cx="486107" cy="833242"/>
              </a:xfrm>
              <a:custGeom>
                <a:avLst/>
                <a:gdLst/>
                <a:ahLst/>
                <a:cxnLst/>
                <a:rect l="l" t="t" r="r" b="b"/>
                <a:pathLst>
                  <a:path w="502436" h="861232" extrusionOk="0">
                    <a:moveTo>
                      <a:pt x="496403" y="861181"/>
                    </a:moveTo>
                    <a:cubicBezTo>
                      <a:pt x="493131" y="861181"/>
                      <a:pt x="490473" y="858522"/>
                      <a:pt x="490473" y="855251"/>
                    </a:cubicBezTo>
                    <a:cubicBezTo>
                      <a:pt x="490473" y="853921"/>
                      <a:pt x="489246" y="719718"/>
                      <a:pt x="428663" y="549318"/>
                    </a:cubicBezTo>
                    <a:cubicBezTo>
                      <a:pt x="372783" y="392262"/>
                      <a:pt x="253559" y="171350"/>
                      <a:pt x="2739" y="10970"/>
                    </a:cubicBezTo>
                    <a:cubicBezTo>
                      <a:pt x="-22" y="9181"/>
                      <a:pt x="-840" y="5500"/>
                      <a:pt x="950" y="2739"/>
                    </a:cubicBezTo>
                    <a:cubicBezTo>
                      <a:pt x="2739" y="-22"/>
                      <a:pt x="6420" y="-840"/>
                      <a:pt x="9181" y="950"/>
                    </a:cubicBezTo>
                    <a:cubicBezTo>
                      <a:pt x="263017" y="163272"/>
                      <a:pt x="383621" y="386842"/>
                      <a:pt x="440064" y="545790"/>
                    </a:cubicBezTo>
                    <a:cubicBezTo>
                      <a:pt x="501260" y="718031"/>
                      <a:pt x="502436" y="853870"/>
                      <a:pt x="502436" y="855251"/>
                    </a:cubicBezTo>
                    <a:cubicBezTo>
                      <a:pt x="502436" y="858522"/>
                      <a:pt x="499778" y="861232"/>
                      <a:pt x="496506" y="861232"/>
                    </a:cubicBezTo>
                    <a:lnTo>
                      <a:pt x="496506" y="8612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3" name="Google Shape;303;p30"/>
              <p:cNvSpPr/>
              <p:nvPr/>
            </p:nvSpPr>
            <p:spPr>
              <a:xfrm flipH="1">
                <a:off x="5230642" y="3750447"/>
                <a:ext cx="297630" cy="700129"/>
              </a:xfrm>
              <a:custGeom>
                <a:avLst/>
                <a:gdLst/>
                <a:ahLst/>
                <a:cxnLst/>
                <a:rect l="l" t="t" r="r" b="b"/>
                <a:pathLst>
                  <a:path w="307628" h="723648" extrusionOk="0">
                    <a:moveTo>
                      <a:pt x="6222" y="723649"/>
                    </a:moveTo>
                    <a:cubicBezTo>
                      <a:pt x="3001" y="723649"/>
                      <a:pt x="343" y="721093"/>
                      <a:pt x="292" y="717820"/>
                    </a:cubicBezTo>
                    <a:cubicBezTo>
                      <a:pt x="-5486" y="461683"/>
                      <a:pt x="75701" y="280598"/>
                      <a:pt x="144822" y="173747"/>
                    </a:cubicBezTo>
                    <a:cubicBezTo>
                      <a:pt x="219823" y="57795"/>
                      <a:pt x="297482" y="1660"/>
                      <a:pt x="298249" y="1097"/>
                    </a:cubicBezTo>
                    <a:cubicBezTo>
                      <a:pt x="300907" y="-794"/>
                      <a:pt x="304639" y="-181"/>
                      <a:pt x="306531" y="2478"/>
                    </a:cubicBezTo>
                    <a:cubicBezTo>
                      <a:pt x="308423" y="5136"/>
                      <a:pt x="307809" y="8868"/>
                      <a:pt x="305151" y="10760"/>
                    </a:cubicBezTo>
                    <a:cubicBezTo>
                      <a:pt x="304384" y="11322"/>
                      <a:pt x="228258" y="66435"/>
                      <a:pt x="154485" y="180649"/>
                    </a:cubicBezTo>
                    <a:cubicBezTo>
                      <a:pt x="86437" y="286018"/>
                      <a:pt x="6478" y="464649"/>
                      <a:pt x="12204" y="717463"/>
                    </a:cubicBezTo>
                    <a:cubicBezTo>
                      <a:pt x="12255" y="720735"/>
                      <a:pt x="9647" y="723495"/>
                      <a:pt x="6375" y="723546"/>
                    </a:cubicBezTo>
                    <a:cubicBezTo>
                      <a:pt x="6375" y="723546"/>
                      <a:pt x="6273" y="723546"/>
                      <a:pt x="6222" y="7235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sp>
          <p:nvSpPr>
            <p:cNvPr id="304" name="Google Shape;304;p30"/>
            <p:cNvSpPr/>
            <p:nvPr/>
          </p:nvSpPr>
          <p:spPr>
            <a:xfrm flipH="1">
              <a:off x="7737468" y="487600"/>
              <a:ext cx="8161" cy="886336"/>
            </a:xfrm>
            <a:custGeom>
              <a:avLst/>
              <a:gdLst/>
              <a:ahLst/>
              <a:cxnLst/>
              <a:rect l="l" t="t" r="r" b="b"/>
              <a:pathLst>
                <a:path w="8435" h="916110" extrusionOk="0">
                  <a:moveTo>
                    <a:pt x="0" y="0"/>
                  </a:moveTo>
                  <a:lnTo>
                    <a:pt x="8436" y="0"/>
                  </a:lnTo>
                  <a:lnTo>
                    <a:pt x="8436" y="916111"/>
                  </a:lnTo>
                  <a:lnTo>
                    <a:pt x="0" y="9161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5" name="Google Shape;305;p30"/>
            <p:cNvSpPr/>
            <p:nvPr/>
          </p:nvSpPr>
          <p:spPr>
            <a:xfrm flipH="1">
              <a:off x="7580719" y="487600"/>
              <a:ext cx="8161" cy="886336"/>
            </a:xfrm>
            <a:custGeom>
              <a:avLst/>
              <a:gdLst/>
              <a:ahLst/>
              <a:cxnLst/>
              <a:rect l="l" t="t" r="r" b="b"/>
              <a:pathLst>
                <a:path w="8435" h="916110" extrusionOk="0">
                  <a:moveTo>
                    <a:pt x="0" y="0"/>
                  </a:moveTo>
                  <a:lnTo>
                    <a:pt x="8436" y="0"/>
                  </a:lnTo>
                  <a:lnTo>
                    <a:pt x="8436" y="916111"/>
                  </a:lnTo>
                  <a:lnTo>
                    <a:pt x="0" y="9161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6" name="Google Shape;306;p30"/>
            <p:cNvSpPr/>
            <p:nvPr/>
          </p:nvSpPr>
          <p:spPr>
            <a:xfrm flipH="1">
              <a:off x="7423970" y="487600"/>
              <a:ext cx="8161" cy="886336"/>
            </a:xfrm>
            <a:custGeom>
              <a:avLst/>
              <a:gdLst/>
              <a:ahLst/>
              <a:cxnLst/>
              <a:rect l="l" t="t" r="r" b="b"/>
              <a:pathLst>
                <a:path w="8435" h="916110" extrusionOk="0">
                  <a:moveTo>
                    <a:pt x="0" y="0"/>
                  </a:moveTo>
                  <a:lnTo>
                    <a:pt x="8436" y="0"/>
                  </a:lnTo>
                  <a:lnTo>
                    <a:pt x="8436" y="916111"/>
                  </a:lnTo>
                  <a:lnTo>
                    <a:pt x="0" y="9161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7" name="Google Shape;307;p30"/>
            <p:cNvSpPr/>
            <p:nvPr/>
          </p:nvSpPr>
          <p:spPr>
            <a:xfrm flipH="1">
              <a:off x="7267221" y="487600"/>
              <a:ext cx="8161" cy="886336"/>
            </a:xfrm>
            <a:custGeom>
              <a:avLst/>
              <a:gdLst/>
              <a:ahLst/>
              <a:cxnLst/>
              <a:rect l="l" t="t" r="r" b="b"/>
              <a:pathLst>
                <a:path w="8435" h="916110" extrusionOk="0">
                  <a:moveTo>
                    <a:pt x="0" y="0"/>
                  </a:moveTo>
                  <a:lnTo>
                    <a:pt x="8436" y="0"/>
                  </a:lnTo>
                  <a:lnTo>
                    <a:pt x="8436" y="916111"/>
                  </a:lnTo>
                  <a:lnTo>
                    <a:pt x="0" y="9161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8" name="Google Shape;308;p30"/>
            <p:cNvSpPr/>
            <p:nvPr/>
          </p:nvSpPr>
          <p:spPr>
            <a:xfrm flipH="1">
              <a:off x="7110471" y="487600"/>
              <a:ext cx="8161" cy="886336"/>
            </a:xfrm>
            <a:custGeom>
              <a:avLst/>
              <a:gdLst/>
              <a:ahLst/>
              <a:cxnLst/>
              <a:rect l="l" t="t" r="r" b="b"/>
              <a:pathLst>
                <a:path w="8435" h="916110" extrusionOk="0">
                  <a:moveTo>
                    <a:pt x="0" y="0"/>
                  </a:moveTo>
                  <a:lnTo>
                    <a:pt x="8436" y="0"/>
                  </a:lnTo>
                  <a:lnTo>
                    <a:pt x="8436" y="916111"/>
                  </a:lnTo>
                  <a:lnTo>
                    <a:pt x="0" y="9161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09" name="Google Shape;309;p30"/>
            <p:cNvSpPr/>
            <p:nvPr/>
          </p:nvSpPr>
          <p:spPr>
            <a:xfrm flipH="1">
              <a:off x="6953771" y="487600"/>
              <a:ext cx="8161" cy="886336"/>
            </a:xfrm>
            <a:custGeom>
              <a:avLst/>
              <a:gdLst/>
              <a:ahLst/>
              <a:cxnLst/>
              <a:rect l="l" t="t" r="r" b="b"/>
              <a:pathLst>
                <a:path w="8435" h="916110" extrusionOk="0">
                  <a:moveTo>
                    <a:pt x="0" y="0"/>
                  </a:moveTo>
                  <a:lnTo>
                    <a:pt x="8436" y="0"/>
                  </a:lnTo>
                  <a:lnTo>
                    <a:pt x="8436" y="916111"/>
                  </a:lnTo>
                  <a:lnTo>
                    <a:pt x="0" y="91611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0" name="Google Shape;310;p30"/>
            <p:cNvSpPr/>
            <p:nvPr/>
          </p:nvSpPr>
          <p:spPr>
            <a:xfrm flipH="1">
              <a:off x="6906757" y="535114"/>
              <a:ext cx="886336" cy="8161"/>
            </a:xfrm>
            <a:custGeom>
              <a:avLst/>
              <a:gdLst/>
              <a:ahLst/>
              <a:cxnLst/>
              <a:rect l="l" t="t" r="r" b="b"/>
              <a:pathLst>
                <a:path w="916110" h="8435" extrusionOk="0">
                  <a:moveTo>
                    <a:pt x="0" y="0"/>
                  </a:moveTo>
                  <a:lnTo>
                    <a:pt x="916111" y="0"/>
                  </a:lnTo>
                  <a:lnTo>
                    <a:pt x="916111" y="8436"/>
                  </a:lnTo>
                  <a:lnTo>
                    <a:pt x="0" y="8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1" name="Google Shape;311;p30"/>
            <p:cNvSpPr/>
            <p:nvPr/>
          </p:nvSpPr>
          <p:spPr>
            <a:xfrm flipH="1">
              <a:off x="6906757" y="691863"/>
              <a:ext cx="886336" cy="8161"/>
            </a:xfrm>
            <a:custGeom>
              <a:avLst/>
              <a:gdLst/>
              <a:ahLst/>
              <a:cxnLst/>
              <a:rect l="l" t="t" r="r" b="b"/>
              <a:pathLst>
                <a:path w="916110" h="8435" extrusionOk="0">
                  <a:moveTo>
                    <a:pt x="0" y="0"/>
                  </a:moveTo>
                  <a:lnTo>
                    <a:pt x="916111" y="0"/>
                  </a:lnTo>
                  <a:lnTo>
                    <a:pt x="916111" y="8436"/>
                  </a:lnTo>
                  <a:lnTo>
                    <a:pt x="0" y="8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2" name="Google Shape;312;p30"/>
            <p:cNvSpPr/>
            <p:nvPr/>
          </p:nvSpPr>
          <p:spPr>
            <a:xfrm flipH="1">
              <a:off x="6906757" y="848562"/>
              <a:ext cx="886336" cy="8161"/>
            </a:xfrm>
            <a:custGeom>
              <a:avLst/>
              <a:gdLst/>
              <a:ahLst/>
              <a:cxnLst/>
              <a:rect l="l" t="t" r="r" b="b"/>
              <a:pathLst>
                <a:path w="916110" h="8435" extrusionOk="0">
                  <a:moveTo>
                    <a:pt x="0" y="0"/>
                  </a:moveTo>
                  <a:lnTo>
                    <a:pt x="916111" y="0"/>
                  </a:lnTo>
                  <a:lnTo>
                    <a:pt x="916111" y="8436"/>
                  </a:lnTo>
                  <a:lnTo>
                    <a:pt x="0" y="8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3" name="Google Shape;313;p30"/>
            <p:cNvSpPr/>
            <p:nvPr/>
          </p:nvSpPr>
          <p:spPr>
            <a:xfrm flipH="1">
              <a:off x="6906757" y="1005311"/>
              <a:ext cx="886336" cy="8161"/>
            </a:xfrm>
            <a:custGeom>
              <a:avLst/>
              <a:gdLst/>
              <a:ahLst/>
              <a:cxnLst/>
              <a:rect l="l" t="t" r="r" b="b"/>
              <a:pathLst>
                <a:path w="916110" h="8435" extrusionOk="0">
                  <a:moveTo>
                    <a:pt x="0" y="0"/>
                  </a:moveTo>
                  <a:lnTo>
                    <a:pt x="916111" y="0"/>
                  </a:lnTo>
                  <a:lnTo>
                    <a:pt x="916111" y="8436"/>
                  </a:lnTo>
                  <a:lnTo>
                    <a:pt x="0" y="8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4" name="Google Shape;314;p30"/>
            <p:cNvSpPr/>
            <p:nvPr/>
          </p:nvSpPr>
          <p:spPr>
            <a:xfrm flipH="1">
              <a:off x="6906757" y="1162060"/>
              <a:ext cx="886336" cy="8161"/>
            </a:xfrm>
            <a:custGeom>
              <a:avLst/>
              <a:gdLst/>
              <a:ahLst/>
              <a:cxnLst/>
              <a:rect l="l" t="t" r="r" b="b"/>
              <a:pathLst>
                <a:path w="916110" h="8435" extrusionOk="0">
                  <a:moveTo>
                    <a:pt x="0" y="0"/>
                  </a:moveTo>
                  <a:lnTo>
                    <a:pt x="916111" y="0"/>
                  </a:lnTo>
                  <a:lnTo>
                    <a:pt x="916111" y="8436"/>
                  </a:lnTo>
                  <a:lnTo>
                    <a:pt x="0" y="8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5" name="Google Shape;315;p30"/>
            <p:cNvSpPr/>
            <p:nvPr/>
          </p:nvSpPr>
          <p:spPr>
            <a:xfrm flipH="1">
              <a:off x="6906757" y="1318809"/>
              <a:ext cx="886336" cy="8161"/>
            </a:xfrm>
            <a:custGeom>
              <a:avLst/>
              <a:gdLst/>
              <a:ahLst/>
              <a:cxnLst/>
              <a:rect l="l" t="t" r="r" b="b"/>
              <a:pathLst>
                <a:path w="916110" h="8435" extrusionOk="0">
                  <a:moveTo>
                    <a:pt x="0" y="0"/>
                  </a:moveTo>
                  <a:lnTo>
                    <a:pt x="916111" y="0"/>
                  </a:lnTo>
                  <a:lnTo>
                    <a:pt x="916111" y="8436"/>
                  </a:lnTo>
                  <a:lnTo>
                    <a:pt x="0" y="8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6" name="Google Shape;316;p30"/>
            <p:cNvSpPr/>
            <p:nvPr/>
          </p:nvSpPr>
          <p:spPr>
            <a:xfrm flipH="1">
              <a:off x="5449605" y="585895"/>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7" name="Google Shape;317;p30"/>
            <p:cNvSpPr/>
            <p:nvPr/>
          </p:nvSpPr>
          <p:spPr>
            <a:xfrm flipH="1">
              <a:off x="5449605" y="729973"/>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8" name="Google Shape;318;p30"/>
            <p:cNvSpPr/>
            <p:nvPr/>
          </p:nvSpPr>
          <p:spPr>
            <a:xfrm flipH="1">
              <a:off x="5449605" y="874052"/>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19" name="Google Shape;319;p30"/>
            <p:cNvSpPr/>
            <p:nvPr/>
          </p:nvSpPr>
          <p:spPr>
            <a:xfrm flipH="1">
              <a:off x="5449605" y="1018131"/>
              <a:ext cx="42736" cy="42736"/>
            </a:xfrm>
            <a:custGeom>
              <a:avLst/>
              <a:gdLst/>
              <a:ahLst/>
              <a:cxnLst/>
              <a:rect l="l" t="t" r="r" b="b"/>
              <a:pathLst>
                <a:path w="44172" h="44172" extrusionOk="0">
                  <a:moveTo>
                    <a:pt x="0" y="22086"/>
                  </a:moveTo>
                  <a:cubicBezTo>
                    <a:pt x="0" y="34305"/>
                    <a:pt x="9918" y="44172"/>
                    <a:pt x="22086" y="44172"/>
                  </a:cubicBezTo>
                  <a:cubicBezTo>
                    <a:pt x="34254" y="44172"/>
                    <a:pt x="44172" y="34254"/>
                    <a:pt x="44172" y="22086"/>
                  </a:cubicBezTo>
                  <a:cubicBezTo>
                    <a:pt x="44172" y="9918"/>
                    <a:pt x="34254" y="0"/>
                    <a:pt x="22086" y="0"/>
                  </a:cubicBezTo>
                  <a:cubicBezTo>
                    <a:pt x="9918" y="0"/>
                    <a:pt x="0" y="9918"/>
                    <a:pt x="0"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0" name="Google Shape;320;p30"/>
            <p:cNvSpPr/>
            <p:nvPr/>
          </p:nvSpPr>
          <p:spPr>
            <a:xfrm flipH="1">
              <a:off x="5566559" y="585895"/>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1" name="Google Shape;321;p30"/>
            <p:cNvSpPr/>
            <p:nvPr/>
          </p:nvSpPr>
          <p:spPr>
            <a:xfrm flipH="1">
              <a:off x="5566559" y="729973"/>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2" name="Google Shape;322;p30"/>
            <p:cNvSpPr/>
            <p:nvPr/>
          </p:nvSpPr>
          <p:spPr>
            <a:xfrm flipH="1">
              <a:off x="5566559" y="874052"/>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3" name="Google Shape;323;p30"/>
            <p:cNvSpPr/>
            <p:nvPr/>
          </p:nvSpPr>
          <p:spPr>
            <a:xfrm flipH="1">
              <a:off x="5566559" y="1018131"/>
              <a:ext cx="42736" cy="42736"/>
            </a:xfrm>
            <a:custGeom>
              <a:avLst/>
              <a:gdLst/>
              <a:ahLst/>
              <a:cxnLst/>
              <a:rect l="l" t="t" r="r" b="b"/>
              <a:pathLst>
                <a:path w="44172" h="44172" extrusionOk="0">
                  <a:moveTo>
                    <a:pt x="44172" y="22086"/>
                  </a:moveTo>
                  <a:cubicBezTo>
                    <a:pt x="44172" y="9867"/>
                    <a:pt x="34254" y="0"/>
                    <a:pt x="22086" y="0"/>
                  </a:cubicBezTo>
                  <a:cubicBezTo>
                    <a:pt x="9918" y="0"/>
                    <a:pt x="0" y="9918"/>
                    <a:pt x="0" y="22086"/>
                  </a:cubicBezTo>
                  <a:cubicBezTo>
                    <a:pt x="0" y="34254"/>
                    <a:pt x="9918" y="44172"/>
                    <a:pt x="22086" y="44172"/>
                  </a:cubicBezTo>
                  <a:cubicBezTo>
                    <a:pt x="34254" y="44172"/>
                    <a:pt x="44172" y="34254"/>
                    <a:pt x="44172" y="22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4" name="Google Shape;324;p30"/>
            <p:cNvSpPr/>
            <p:nvPr/>
          </p:nvSpPr>
          <p:spPr>
            <a:xfrm flipH="1">
              <a:off x="5014099" y="1425965"/>
              <a:ext cx="715588" cy="715589"/>
            </a:xfrm>
            <a:custGeom>
              <a:avLst/>
              <a:gdLst/>
              <a:ahLst/>
              <a:cxnLst/>
              <a:rect l="l" t="t" r="r" b="b"/>
              <a:pathLst>
                <a:path w="739626" h="739627" extrusionOk="0">
                  <a:moveTo>
                    <a:pt x="704249" y="0"/>
                  </a:moveTo>
                  <a:cubicBezTo>
                    <a:pt x="489523" y="4806"/>
                    <a:pt x="266566" y="4806"/>
                    <a:pt x="35378" y="0"/>
                  </a:cubicBezTo>
                  <a:cubicBezTo>
                    <a:pt x="15849" y="0"/>
                    <a:pt x="0" y="15849"/>
                    <a:pt x="0" y="35379"/>
                  </a:cubicBezTo>
                  <a:cubicBezTo>
                    <a:pt x="3374" y="273775"/>
                    <a:pt x="3988" y="499441"/>
                    <a:pt x="0" y="704249"/>
                  </a:cubicBezTo>
                  <a:cubicBezTo>
                    <a:pt x="0" y="723778"/>
                    <a:pt x="15849" y="739627"/>
                    <a:pt x="35378" y="739627"/>
                  </a:cubicBezTo>
                  <a:cubicBezTo>
                    <a:pt x="249337" y="732879"/>
                    <a:pt x="471936" y="732572"/>
                    <a:pt x="704249" y="739627"/>
                  </a:cubicBezTo>
                  <a:cubicBezTo>
                    <a:pt x="723778" y="739627"/>
                    <a:pt x="739627" y="723778"/>
                    <a:pt x="739627" y="704249"/>
                  </a:cubicBezTo>
                  <a:cubicBezTo>
                    <a:pt x="733288" y="476026"/>
                    <a:pt x="733083" y="252916"/>
                    <a:pt x="739627" y="35379"/>
                  </a:cubicBezTo>
                  <a:cubicBezTo>
                    <a:pt x="739627" y="15849"/>
                    <a:pt x="723778" y="0"/>
                    <a:pt x="70424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5" name="Google Shape;325;p30"/>
            <p:cNvSpPr/>
            <p:nvPr/>
          </p:nvSpPr>
          <p:spPr>
            <a:xfrm flipH="1">
              <a:off x="5123097" y="1539009"/>
              <a:ext cx="497504" cy="497504"/>
            </a:xfrm>
            <a:custGeom>
              <a:avLst/>
              <a:gdLst/>
              <a:ahLst/>
              <a:cxnLst/>
              <a:rect l="l" t="t" r="r" b="b"/>
              <a:pathLst>
                <a:path w="514216" h="514216" extrusionOk="0">
                  <a:moveTo>
                    <a:pt x="514216" y="257108"/>
                  </a:moveTo>
                  <a:cubicBezTo>
                    <a:pt x="514216" y="399105"/>
                    <a:pt x="399105" y="514216"/>
                    <a:pt x="257108" y="514216"/>
                  </a:cubicBezTo>
                  <a:cubicBezTo>
                    <a:pt x="115111" y="514216"/>
                    <a:pt x="0" y="399105"/>
                    <a:pt x="0" y="257108"/>
                  </a:cubicBezTo>
                  <a:cubicBezTo>
                    <a:pt x="0" y="115111"/>
                    <a:pt x="115112" y="0"/>
                    <a:pt x="257108" y="0"/>
                  </a:cubicBezTo>
                  <a:cubicBezTo>
                    <a:pt x="399105" y="0"/>
                    <a:pt x="514216" y="115111"/>
                    <a:pt x="514216" y="25710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6" name="Google Shape;326;p30"/>
            <p:cNvSpPr/>
            <p:nvPr/>
          </p:nvSpPr>
          <p:spPr>
            <a:xfrm flipH="1">
              <a:off x="5194774" y="1610777"/>
              <a:ext cx="354060" cy="354060"/>
            </a:xfrm>
            <a:custGeom>
              <a:avLst/>
              <a:gdLst/>
              <a:ahLst/>
              <a:cxnLst/>
              <a:rect l="l" t="t" r="r" b="b"/>
              <a:pathLst>
                <a:path w="365953" h="365953" extrusionOk="0">
                  <a:moveTo>
                    <a:pt x="365954" y="182977"/>
                  </a:moveTo>
                  <a:cubicBezTo>
                    <a:pt x="365954" y="284032"/>
                    <a:pt x="284032" y="365954"/>
                    <a:pt x="182977" y="365954"/>
                  </a:cubicBezTo>
                  <a:cubicBezTo>
                    <a:pt x="81922" y="365954"/>
                    <a:pt x="0" y="284032"/>
                    <a:pt x="0" y="182977"/>
                  </a:cubicBezTo>
                  <a:cubicBezTo>
                    <a:pt x="0" y="81922"/>
                    <a:pt x="81922" y="0"/>
                    <a:pt x="182977" y="0"/>
                  </a:cubicBezTo>
                  <a:cubicBezTo>
                    <a:pt x="284032" y="0"/>
                    <a:pt x="365954" y="81922"/>
                    <a:pt x="365954" y="182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7" name="Google Shape;327;p30"/>
            <p:cNvSpPr/>
            <p:nvPr/>
          </p:nvSpPr>
          <p:spPr>
            <a:xfrm rot="1367435" flipH="1">
              <a:off x="5262974" y="1678755"/>
              <a:ext cx="216879" cy="216879"/>
            </a:xfrm>
            <a:custGeom>
              <a:avLst/>
              <a:gdLst/>
              <a:ahLst/>
              <a:cxnLst/>
              <a:rect l="l" t="t" r="r" b="b"/>
              <a:pathLst>
                <a:path w="224030" h="224030" extrusionOk="0">
                  <a:moveTo>
                    <a:pt x="224030" y="112015"/>
                  </a:moveTo>
                  <a:cubicBezTo>
                    <a:pt x="224030" y="173879"/>
                    <a:pt x="173879" y="224030"/>
                    <a:pt x="112015" y="224030"/>
                  </a:cubicBezTo>
                  <a:cubicBezTo>
                    <a:pt x="50151" y="224030"/>
                    <a:pt x="0" y="173879"/>
                    <a:pt x="0" y="112015"/>
                  </a:cubicBezTo>
                  <a:cubicBezTo>
                    <a:pt x="0" y="50151"/>
                    <a:pt x="50151" y="0"/>
                    <a:pt x="112015" y="0"/>
                  </a:cubicBezTo>
                  <a:cubicBezTo>
                    <a:pt x="173880" y="0"/>
                    <a:pt x="224030" y="50151"/>
                    <a:pt x="224030" y="11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8" name="Google Shape;328;p30"/>
            <p:cNvSpPr/>
            <p:nvPr/>
          </p:nvSpPr>
          <p:spPr>
            <a:xfrm flipH="1">
              <a:off x="5327105" y="1743273"/>
              <a:ext cx="89232" cy="89232"/>
            </a:xfrm>
            <a:custGeom>
              <a:avLst/>
              <a:gdLst/>
              <a:ahLst/>
              <a:cxnLst/>
              <a:rect l="l" t="t" r="r" b="b"/>
              <a:pathLst>
                <a:path w="92229" h="92229" extrusionOk="0">
                  <a:moveTo>
                    <a:pt x="92230" y="46115"/>
                  </a:moveTo>
                  <a:cubicBezTo>
                    <a:pt x="92230" y="71583"/>
                    <a:pt x="71583" y="92230"/>
                    <a:pt x="46115" y="92230"/>
                  </a:cubicBezTo>
                  <a:cubicBezTo>
                    <a:pt x="20646" y="92230"/>
                    <a:pt x="0" y="71583"/>
                    <a:pt x="0" y="46115"/>
                  </a:cubicBezTo>
                  <a:cubicBezTo>
                    <a:pt x="0" y="20646"/>
                    <a:pt x="20646" y="0"/>
                    <a:pt x="46115" y="0"/>
                  </a:cubicBezTo>
                  <a:cubicBezTo>
                    <a:pt x="71583" y="0"/>
                    <a:pt x="92230" y="20646"/>
                    <a:pt x="92230" y="461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29" name="Google Shape;329;p30"/>
            <p:cNvSpPr/>
            <p:nvPr/>
          </p:nvSpPr>
          <p:spPr>
            <a:xfrm flipH="1">
              <a:off x="5155980" y="1572084"/>
              <a:ext cx="221937" cy="221930"/>
            </a:xfrm>
            <a:custGeom>
              <a:avLst/>
              <a:gdLst/>
              <a:ahLst/>
              <a:cxnLst/>
              <a:rect l="l" t="t" r="r" b="b"/>
              <a:pathLst>
                <a:path w="229392" h="229385" extrusionOk="0">
                  <a:moveTo>
                    <a:pt x="6429" y="229386"/>
                  </a:moveTo>
                  <a:cubicBezTo>
                    <a:pt x="4793" y="229386"/>
                    <a:pt x="3106" y="228772"/>
                    <a:pt x="1879" y="227494"/>
                  </a:cubicBezTo>
                  <a:cubicBezTo>
                    <a:pt x="-626" y="224989"/>
                    <a:pt x="-626" y="220899"/>
                    <a:pt x="1879" y="218343"/>
                  </a:cubicBezTo>
                  <a:lnTo>
                    <a:pt x="218342" y="1879"/>
                  </a:lnTo>
                  <a:cubicBezTo>
                    <a:pt x="220848" y="-626"/>
                    <a:pt x="224938" y="-626"/>
                    <a:pt x="227494" y="1879"/>
                  </a:cubicBezTo>
                  <a:cubicBezTo>
                    <a:pt x="230050" y="4384"/>
                    <a:pt x="229999" y="8474"/>
                    <a:pt x="227494" y="11030"/>
                  </a:cubicBezTo>
                  <a:lnTo>
                    <a:pt x="11030" y="227494"/>
                  </a:lnTo>
                  <a:cubicBezTo>
                    <a:pt x="9752" y="228772"/>
                    <a:pt x="8116" y="229386"/>
                    <a:pt x="6480" y="229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0" name="Google Shape;330;p30"/>
            <p:cNvSpPr/>
            <p:nvPr/>
          </p:nvSpPr>
          <p:spPr>
            <a:xfrm flipH="1">
              <a:off x="5078953" y="2031429"/>
              <a:ext cx="110995" cy="12464"/>
            </a:xfrm>
            <a:custGeom>
              <a:avLst/>
              <a:gdLst/>
              <a:ahLst/>
              <a:cxnLst/>
              <a:rect l="l" t="t" r="r" b="b"/>
              <a:pathLst>
                <a:path w="114724" h="12883" extrusionOk="0">
                  <a:moveTo>
                    <a:pt x="108283" y="12883"/>
                  </a:moveTo>
                  <a:lnTo>
                    <a:pt x="6442" y="12883"/>
                  </a:lnTo>
                  <a:cubicBezTo>
                    <a:pt x="2863" y="12883"/>
                    <a:pt x="0" y="9969"/>
                    <a:pt x="0" y="6442"/>
                  </a:cubicBezTo>
                  <a:cubicBezTo>
                    <a:pt x="0" y="2914"/>
                    <a:pt x="2914" y="0"/>
                    <a:pt x="6442" y="0"/>
                  </a:cubicBezTo>
                  <a:lnTo>
                    <a:pt x="108283" y="0"/>
                  </a:lnTo>
                  <a:cubicBezTo>
                    <a:pt x="111862" y="0"/>
                    <a:pt x="114725" y="2914"/>
                    <a:pt x="114725" y="6442"/>
                  </a:cubicBezTo>
                  <a:cubicBezTo>
                    <a:pt x="114725" y="9969"/>
                    <a:pt x="111811" y="12883"/>
                    <a:pt x="108283" y="128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1" name="Google Shape;331;p30"/>
            <p:cNvSpPr/>
            <p:nvPr/>
          </p:nvSpPr>
          <p:spPr>
            <a:xfrm flipH="1">
              <a:off x="5078973" y="2060483"/>
              <a:ext cx="143642" cy="12464"/>
            </a:xfrm>
            <a:custGeom>
              <a:avLst/>
              <a:gdLst/>
              <a:ahLst/>
              <a:cxnLst/>
              <a:rect l="l" t="t" r="r" b="b"/>
              <a:pathLst>
                <a:path w="148467" h="12883" extrusionOk="0">
                  <a:moveTo>
                    <a:pt x="142025" y="12883"/>
                  </a:moveTo>
                  <a:lnTo>
                    <a:pt x="6442" y="12883"/>
                  </a:lnTo>
                  <a:cubicBezTo>
                    <a:pt x="2863" y="12883"/>
                    <a:pt x="0" y="9969"/>
                    <a:pt x="0" y="6442"/>
                  </a:cubicBezTo>
                  <a:cubicBezTo>
                    <a:pt x="0" y="2914"/>
                    <a:pt x="2914" y="0"/>
                    <a:pt x="6442" y="0"/>
                  </a:cubicBezTo>
                  <a:lnTo>
                    <a:pt x="142025" y="0"/>
                  </a:lnTo>
                  <a:cubicBezTo>
                    <a:pt x="145604" y="0"/>
                    <a:pt x="148467" y="2914"/>
                    <a:pt x="148467" y="6442"/>
                  </a:cubicBezTo>
                  <a:cubicBezTo>
                    <a:pt x="148467" y="9969"/>
                    <a:pt x="145553" y="12883"/>
                    <a:pt x="142025" y="128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2" name="Google Shape;332;p30"/>
            <p:cNvSpPr/>
            <p:nvPr/>
          </p:nvSpPr>
          <p:spPr>
            <a:xfrm flipH="1">
              <a:off x="7334789" y="2667532"/>
              <a:ext cx="1203844" cy="1887430"/>
            </a:xfrm>
            <a:custGeom>
              <a:avLst/>
              <a:gdLst/>
              <a:ahLst/>
              <a:cxnLst/>
              <a:rect l="l" t="t" r="r" b="b"/>
              <a:pathLst>
                <a:path w="1244283" h="1950832" extrusionOk="0">
                  <a:moveTo>
                    <a:pt x="1125826" y="0"/>
                  </a:moveTo>
                  <a:cubicBezTo>
                    <a:pt x="1191248" y="0"/>
                    <a:pt x="1244283" y="53035"/>
                    <a:pt x="1244283" y="118457"/>
                  </a:cubicBezTo>
                  <a:lnTo>
                    <a:pt x="1244283" y="1832376"/>
                  </a:lnTo>
                  <a:cubicBezTo>
                    <a:pt x="1244283" y="1897798"/>
                    <a:pt x="1191248" y="1950832"/>
                    <a:pt x="1125826" y="1950832"/>
                  </a:cubicBezTo>
                  <a:lnTo>
                    <a:pt x="118457" y="1950832"/>
                  </a:lnTo>
                  <a:cubicBezTo>
                    <a:pt x="53035" y="1950832"/>
                    <a:pt x="0" y="1897798"/>
                    <a:pt x="0" y="1832376"/>
                  </a:cubicBezTo>
                  <a:lnTo>
                    <a:pt x="0" y="118457"/>
                  </a:lnTo>
                  <a:cubicBezTo>
                    <a:pt x="0" y="53035"/>
                    <a:pt x="53035" y="0"/>
                    <a:pt x="1184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3" name="Google Shape;333;p30"/>
            <p:cNvSpPr/>
            <p:nvPr/>
          </p:nvSpPr>
          <p:spPr>
            <a:xfrm flipH="1">
              <a:off x="7295293" y="2667532"/>
              <a:ext cx="1203844" cy="1887430"/>
            </a:xfrm>
            <a:custGeom>
              <a:avLst/>
              <a:gdLst/>
              <a:ahLst/>
              <a:cxnLst/>
              <a:rect l="l" t="t" r="r" b="b"/>
              <a:pathLst>
                <a:path w="1244283" h="1950832" extrusionOk="0">
                  <a:moveTo>
                    <a:pt x="1125826" y="0"/>
                  </a:moveTo>
                  <a:cubicBezTo>
                    <a:pt x="1191248" y="0"/>
                    <a:pt x="1244283" y="53035"/>
                    <a:pt x="1244283" y="118457"/>
                  </a:cubicBezTo>
                  <a:lnTo>
                    <a:pt x="1244283" y="1832376"/>
                  </a:lnTo>
                  <a:cubicBezTo>
                    <a:pt x="1244283" y="1897798"/>
                    <a:pt x="1191248" y="1950832"/>
                    <a:pt x="1125826" y="1950832"/>
                  </a:cubicBezTo>
                  <a:lnTo>
                    <a:pt x="118457" y="1950832"/>
                  </a:lnTo>
                  <a:cubicBezTo>
                    <a:pt x="53035" y="1950832"/>
                    <a:pt x="0" y="1897798"/>
                    <a:pt x="0" y="1832376"/>
                  </a:cubicBezTo>
                  <a:lnTo>
                    <a:pt x="0" y="118457"/>
                  </a:lnTo>
                  <a:cubicBezTo>
                    <a:pt x="0" y="53035"/>
                    <a:pt x="53035" y="0"/>
                    <a:pt x="11845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4" name="Google Shape;334;p30"/>
            <p:cNvSpPr/>
            <p:nvPr/>
          </p:nvSpPr>
          <p:spPr>
            <a:xfrm flipH="1">
              <a:off x="7334789" y="2738309"/>
              <a:ext cx="1124850" cy="1653170"/>
            </a:xfrm>
            <a:custGeom>
              <a:avLst/>
              <a:gdLst/>
              <a:ahLst/>
              <a:cxnLst/>
              <a:rect l="l" t="t" r="r" b="b"/>
              <a:pathLst>
                <a:path w="1162636" h="1708703" extrusionOk="0">
                  <a:moveTo>
                    <a:pt x="1084977" y="0"/>
                  </a:moveTo>
                  <a:cubicBezTo>
                    <a:pt x="1127867" y="0"/>
                    <a:pt x="1162636" y="34769"/>
                    <a:pt x="1162636" y="77659"/>
                  </a:cubicBezTo>
                  <a:lnTo>
                    <a:pt x="1162636" y="1631045"/>
                  </a:lnTo>
                  <a:cubicBezTo>
                    <a:pt x="1162636" y="1673935"/>
                    <a:pt x="1127867" y="1708704"/>
                    <a:pt x="1084977" y="1708704"/>
                  </a:cubicBezTo>
                  <a:lnTo>
                    <a:pt x="77659" y="1708704"/>
                  </a:lnTo>
                  <a:cubicBezTo>
                    <a:pt x="34769" y="1708704"/>
                    <a:pt x="0" y="1673935"/>
                    <a:pt x="0" y="1631045"/>
                  </a:cubicBezTo>
                  <a:lnTo>
                    <a:pt x="0" y="77659"/>
                  </a:lnTo>
                  <a:cubicBezTo>
                    <a:pt x="0" y="34769"/>
                    <a:pt x="34769" y="0"/>
                    <a:pt x="776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5" name="Google Shape;335;p30"/>
            <p:cNvSpPr/>
            <p:nvPr/>
          </p:nvSpPr>
          <p:spPr>
            <a:xfrm flipH="1">
              <a:off x="7766879" y="2690745"/>
              <a:ext cx="260129" cy="22159"/>
            </a:xfrm>
            <a:custGeom>
              <a:avLst/>
              <a:gdLst/>
              <a:ahLst/>
              <a:cxnLst/>
              <a:rect l="l" t="t" r="r" b="b"/>
              <a:pathLst>
                <a:path w="268867" h="22903" extrusionOk="0">
                  <a:moveTo>
                    <a:pt x="257415" y="22904"/>
                  </a:moveTo>
                  <a:lnTo>
                    <a:pt x="11452" y="22904"/>
                  </a:lnTo>
                  <a:cubicBezTo>
                    <a:pt x="5113" y="22904"/>
                    <a:pt x="0" y="17791"/>
                    <a:pt x="0" y="11452"/>
                  </a:cubicBezTo>
                  <a:lnTo>
                    <a:pt x="0" y="11452"/>
                  </a:lnTo>
                  <a:cubicBezTo>
                    <a:pt x="0" y="5113"/>
                    <a:pt x="5113" y="0"/>
                    <a:pt x="11452" y="0"/>
                  </a:cubicBezTo>
                  <a:lnTo>
                    <a:pt x="257415" y="0"/>
                  </a:lnTo>
                  <a:cubicBezTo>
                    <a:pt x="263755" y="0"/>
                    <a:pt x="268867" y="5113"/>
                    <a:pt x="268867" y="11452"/>
                  </a:cubicBezTo>
                  <a:lnTo>
                    <a:pt x="268867" y="11452"/>
                  </a:lnTo>
                  <a:cubicBezTo>
                    <a:pt x="268867" y="17791"/>
                    <a:pt x="263755" y="22904"/>
                    <a:pt x="257415" y="22904"/>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6" name="Google Shape;336;p30"/>
            <p:cNvSpPr/>
            <p:nvPr/>
          </p:nvSpPr>
          <p:spPr>
            <a:xfrm flipH="1">
              <a:off x="7768907" y="4420971"/>
              <a:ext cx="256072" cy="80625"/>
            </a:xfrm>
            <a:custGeom>
              <a:avLst/>
              <a:gdLst/>
              <a:ahLst/>
              <a:cxnLst/>
              <a:rect l="l" t="t" r="r" b="b"/>
              <a:pathLst>
                <a:path w="264674" h="83333" extrusionOk="0">
                  <a:moveTo>
                    <a:pt x="223008" y="83334"/>
                  </a:moveTo>
                  <a:lnTo>
                    <a:pt x="41667" y="83334"/>
                  </a:lnTo>
                  <a:cubicBezTo>
                    <a:pt x="18661" y="83334"/>
                    <a:pt x="0" y="64673"/>
                    <a:pt x="0" y="41667"/>
                  </a:cubicBezTo>
                  <a:lnTo>
                    <a:pt x="0" y="41667"/>
                  </a:lnTo>
                  <a:cubicBezTo>
                    <a:pt x="0" y="18660"/>
                    <a:pt x="18661" y="0"/>
                    <a:pt x="41667" y="0"/>
                  </a:cubicBezTo>
                  <a:lnTo>
                    <a:pt x="223008" y="0"/>
                  </a:lnTo>
                  <a:cubicBezTo>
                    <a:pt x="246014" y="0"/>
                    <a:pt x="264675" y="18660"/>
                    <a:pt x="264675" y="41667"/>
                  </a:cubicBezTo>
                  <a:lnTo>
                    <a:pt x="264675" y="41667"/>
                  </a:lnTo>
                  <a:cubicBezTo>
                    <a:pt x="264675" y="64673"/>
                    <a:pt x="246014" y="83334"/>
                    <a:pt x="223008" y="833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7" name="Google Shape;337;p30"/>
            <p:cNvSpPr/>
            <p:nvPr/>
          </p:nvSpPr>
          <p:spPr>
            <a:xfrm flipH="1">
              <a:off x="7631861" y="2991705"/>
              <a:ext cx="530294" cy="530215"/>
            </a:xfrm>
            <a:custGeom>
              <a:avLst/>
              <a:gdLst/>
              <a:ahLst/>
              <a:cxnLst/>
              <a:rect l="l" t="t" r="r" b="b"/>
              <a:pathLst>
                <a:path w="548107" h="548026" extrusionOk="0">
                  <a:moveTo>
                    <a:pt x="547884" y="274200"/>
                  </a:moveTo>
                  <a:cubicBezTo>
                    <a:pt x="554223" y="425326"/>
                    <a:pt x="425286" y="548026"/>
                    <a:pt x="274057" y="548026"/>
                  </a:cubicBezTo>
                  <a:cubicBezTo>
                    <a:pt x="122829" y="548026"/>
                    <a:pt x="-6210" y="425275"/>
                    <a:pt x="231" y="274200"/>
                  </a:cubicBezTo>
                  <a:cubicBezTo>
                    <a:pt x="6673" y="122563"/>
                    <a:pt x="123034" y="8196"/>
                    <a:pt x="274057" y="374"/>
                  </a:cubicBezTo>
                  <a:cubicBezTo>
                    <a:pt x="424007" y="-7448"/>
                    <a:pt x="540931" y="108248"/>
                    <a:pt x="547884" y="2742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8" name="Google Shape;338;p30"/>
            <p:cNvSpPr/>
            <p:nvPr/>
          </p:nvSpPr>
          <p:spPr>
            <a:xfrm flipH="1">
              <a:off x="7746964" y="3109503"/>
              <a:ext cx="249555" cy="295127"/>
            </a:xfrm>
            <a:custGeom>
              <a:avLst/>
              <a:gdLst/>
              <a:ahLst/>
              <a:cxnLst/>
              <a:rect l="l" t="t" r="r" b="b"/>
              <a:pathLst>
                <a:path w="257938" h="305041" extrusionOk="0">
                  <a:moveTo>
                    <a:pt x="0" y="49351"/>
                  </a:moveTo>
                  <a:lnTo>
                    <a:pt x="0" y="255691"/>
                  </a:lnTo>
                  <a:cubicBezTo>
                    <a:pt x="0" y="294751"/>
                    <a:pt x="43252" y="318269"/>
                    <a:pt x="76023" y="297052"/>
                  </a:cubicBezTo>
                  <a:lnTo>
                    <a:pt x="235431" y="193881"/>
                  </a:lnTo>
                  <a:cubicBezTo>
                    <a:pt x="265442" y="174454"/>
                    <a:pt x="265442" y="130588"/>
                    <a:pt x="235431" y="111161"/>
                  </a:cubicBezTo>
                  <a:lnTo>
                    <a:pt x="76023" y="7990"/>
                  </a:lnTo>
                  <a:cubicBezTo>
                    <a:pt x="43252" y="-13227"/>
                    <a:pt x="0" y="10291"/>
                    <a:pt x="0" y="493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39" name="Google Shape;339;p30"/>
            <p:cNvSpPr/>
            <p:nvPr/>
          </p:nvSpPr>
          <p:spPr>
            <a:xfrm flipH="1">
              <a:off x="7492232" y="3650690"/>
              <a:ext cx="809718" cy="15136"/>
            </a:xfrm>
            <a:custGeom>
              <a:avLst/>
              <a:gdLst/>
              <a:ahLst/>
              <a:cxnLst/>
              <a:rect l="l" t="t" r="r" b="b"/>
              <a:pathLst>
                <a:path w="836918" h="15644" extrusionOk="0">
                  <a:moveTo>
                    <a:pt x="829096" y="15644"/>
                  </a:moveTo>
                  <a:lnTo>
                    <a:pt x="7822" y="15644"/>
                  </a:lnTo>
                  <a:cubicBezTo>
                    <a:pt x="3477" y="15644"/>
                    <a:pt x="0" y="12117"/>
                    <a:pt x="0" y="7822"/>
                  </a:cubicBezTo>
                  <a:cubicBezTo>
                    <a:pt x="0" y="3528"/>
                    <a:pt x="3528" y="0"/>
                    <a:pt x="7822" y="0"/>
                  </a:cubicBezTo>
                  <a:lnTo>
                    <a:pt x="829096" y="0"/>
                  </a:lnTo>
                  <a:cubicBezTo>
                    <a:pt x="833442" y="0"/>
                    <a:pt x="836918" y="3528"/>
                    <a:pt x="836918" y="7822"/>
                  </a:cubicBezTo>
                  <a:cubicBezTo>
                    <a:pt x="836918" y="12117"/>
                    <a:pt x="833391" y="15644"/>
                    <a:pt x="829096" y="156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0" name="Google Shape;340;p30"/>
            <p:cNvSpPr/>
            <p:nvPr/>
          </p:nvSpPr>
          <p:spPr>
            <a:xfrm rot="2700000" flipH="1">
              <a:off x="8106633" y="3621881"/>
              <a:ext cx="72705" cy="72705"/>
            </a:xfrm>
            <a:custGeom>
              <a:avLst/>
              <a:gdLst/>
              <a:ahLst/>
              <a:cxnLst/>
              <a:rect l="l" t="t" r="r" b="b"/>
              <a:pathLst>
                <a:path w="75051" h="75051" extrusionOk="0">
                  <a:moveTo>
                    <a:pt x="75052" y="37526"/>
                  </a:moveTo>
                  <a:cubicBezTo>
                    <a:pt x="75052" y="58251"/>
                    <a:pt x="58251" y="75052"/>
                    <a:pt x="37526" y="75052"/>
                  </a:cubicBezTo>
                  <a:cubicBezTo>
                    <a:pt x="16801" y="75052"/>
                    <a:pt x="0" y="58251"/>
                    <a:pt x="0" y="37526"/>
                  </a:cubicBezTo>
                  <a:cubicBezTo>
                    <a:pt x="0" y="16801"/>
                    <a:pt x="16801" y="0"/>
                    <a:pt x="37526" y="0"/>
                  </a:cubicBezTo>
                  <a:cubicBezTo>
                    <a:pt x="58251" y="0"/>
                    <a:pt x="75052" y="16801"/>
                    <a:pt x="75052" y="37526"/>
                  </a:cubicBezTo>
                  <a:close/>
                </a:path>
              </a:pathLst>
            </a:custGeom>
            <a:solidFill>
              <a:srgbClr val="F4BC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1" name="Google Shape;341;p30"/>
            <p:cNvSpPr/>
            <p:nvPr/>
          </p:nvSpPr>
          <p:spPr>
            <a:xfrm flipH="1">
              <a:off x="7643398" y="3864554"/>
              <a:ext cx="507149" cy="15136"/>
            </a:xfrm>
            <a:custGeom>
              <a:avLst/>
              <a:gdLst/>
              <a:ahLst/>
              <a:cxnLst/>
              <a:rect l="l" t="t" r="r" b="b"/>
              <a:pathLst>
                <a:path w="524185" h="15644" extrusionOk="0">
                  <a:moveTo>
                    <a:pt x="516364" y="15644"/>
                  </a:moveTo>
                  <a:lnTo>
                    <a:pt x="7822" y="15644"/>
                  </a:lnTo>
                  <a:cubicBezTo>
                    <a:pt x="3477" y="15644"/>
                    <a:pt x="0" y="12117"/>
                    <a:pt x="0" y="7822"/>
                  </a:cubicBezTo>
                  <a:cubicBezTo>
                    <a:pt x="0" y="3528"/>
                    <a:pt x="3528" y="0"/>
                    <a:pt x="7822" y="0"/>
                  </a:cubicBezTo>
                  <a:lnTo>
                    <a:pt x="516364" y="0"/>
                  </a:lnTo>
                  <a:cubicBezTo>
                    <a:pt x="520709" y="0"/>
                    <a:pt x="524186" y="3528"/>
                    <a:pt x="524186" y="7822"/>
                  </a:cubicBezTo>
                  <a:cubicBezTo>
                    <a:pt x="524186" y="12117"/>
                    <a:pt x="520658" y="15644"/>
                    <a:pt x="516364" y="156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2" name="Google Shape;342;p30"/>
            <p:cNvSpPr/>
            <p:nvPr/>
          </p:nvSpPr>
          <p:spPr>
            <a:xfrm flipH="1">
              <a:off x="7503355" y="3961415"/>
              <a:ext cx="787459" cy="15136"/>
            </a:xfrm>
            <a:custGeom>
              <a:avLst/>
              <a:gdLst/>
              <a:ahLst/>
              <a:cxnLst/>
              <a:rect l="l" t="t" r="r" b="b"/>
              <a:pathLst>
                <a:path w="813911" h="15644" extrusionOk="0">
                  <a:moveTo>
                    <a:pt x="806090" y="15644"/>
                  </a:moveTo>
                  <a:lnTo>
                    <a:pt x="7822" y="15644"/>
                  </a:lnTo>
                  <a:cubicBezTo>
                    <a:pt x="3477" y="15644"/>
                    <a:pt x="0" y="12117"/>
                    <a:pt x="0" y="7822"/>
                  </a:cubicBezTo>
                  <a:cubicBezTo>
                    <a:pt x="0" y="3528"/>
                    <a:pt x="3528" y="0"/>
                    <a:pt x="7822" y="0"/>
                  </a:cubicBezTo>
                  <a:lnTo>
                    <a:pt x="806090" y="0"/>
                  </a:lnTo>
                  <a:cubicBezTo>
                    <a:pt x="810435" y="0"/>
                    <a:pt x="813912" y="3528"/>
                    <a:pt x="813912" y="7822"/>
                  </a:cubicBezTo>
                  <a:cubicBezTo>
                    <a:pt x="813912" y="12117"/>
                    <a:pt x="810384" y="15644"/>
                    <a:pt x="806090" y="156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3" name="Google Shape;343;p30"/>
            <p:cNvSpPr/>
            <p:nvPr/>
          </p:nvSpPr>
          <p:spPr>
            <a:xfrm flipH="1">
              <a:off x="7503355" y="4058276"/>
              <a:ext cx="787459" cy="15136"/>
            </a:xfrm>
            <a:custGeom>
              <a:avLst/>
              <a:gdLst/>
              <a:ahLst/>
              <a:cxnLst/>
              <a:rect l="l" t="t" r="r" b="b"/>
              <a:pathLst>
                <a:path w="813911" h="15644" extrusionOk="0">
                  <a:moveTo>
                    <a:pt x="806090" y="15644"/>
                  </a:moveTo>
                  <a:lnTo>
                    <a:pt x="7822" y="15644"/>
                  </a:lnTo>
                  <a:cubicBezTo>
                    <a:pt x="3477" y="15644"/>
                    <a:pt x="0" y="12117"/>
                    <a:pt x="0" y="7822"/>
                  </a:cubicBezTo>
                  <a:cubicBezTo>
                    <a:pt x="0" y="3528"/>
                    <a:pt x="3528" y="0"/>
                    <a:pt x="7822" y="0"/>
                  </a:cubicBezTo>
                  <a:lnTo>
                    <a:pt x="806090" y="0"/>
                  </a:lnTo>
                  <a:cubicBezTo>
                    <a:pt x="810435" y="0"/>
                    <a:pt x="813912" y="3528"/>
                    <a:pt x="813912" y="7822"/>
                  </a:cubicBezTo>
                  <a:cubicBezTo>
                    <a:pt x="813912" y="12117"/>
                    <a:pt x="810384" y="15644"/>
                    <a:pt x="806090" y="156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4" name="Google Shape;344;p30"/>
            <p:cNvSpPr/>
            <p:nvPr/>
          </p:nvSpPr>
          <p:spPr>
            <a:xfrm flipH="1">
              <a:off x="7503355" y="4155086"/>
              <a:ext cx="787459" cy="15136"/>
            </a:xfrm>
            <a:custGeom>
              <a:avLst/>
              <a:gdLst/>
              <a:ahLst/>
              <a:cxnLst/>
              <a:rect l="l" t="t" r="r" b="b"/>
              <a:pathLst>
                <a:path w="813911" h="15644" extrusionOk="0">
                  <a:moveTo>
                    <a:pt x="806090" y="15644"/>
                  </a:moveTo>
                  <a:lnTo>
                    <a:pt x="7822" y="15644"/>
                  </a:lnTo>
                  <a:cubicBezTo>
                    <a:pt x="3477" y="15644"/>
                    <a:pt x="0" y="12117"/>
                    <a:pt x="0" y="7822"/>
                  </a:cubicBezTo>
                  <a:cubicBezTo>
                    <a:pt x="0" y="3528"/>
                    <a:pt x="3528" y="0"/>
                    <a:pt x="7822" y="0"/>
                  </a:cubicBezTo>
                  <a:lnTo>
                    <a:pt x="806090" y="0"/>
                  </a:lnTo>
                  <a:cubicBezTo>
                    <a:pt x="810435" y="0"/>
                    <a:pt x="813912" y="3528"/>
                    <a:pt x="813912" y="7822"/>
                  </a:cubicBezTo>
                  <a:cubicBezTo>
                    <a:pt x="813912" y="12117"/>
                    <a:pt x="810384" y="15644"/>
                    <a:pt x="806090" y="156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5" name="Google Shape;345;p30"/>
            <p:cNvSpPr/>
            <p:nvPr/>
          </p:nvSpPr>
          <p:spPr>
            <a:xfrm flipH="1">
              <a:off x="5966345" y="823369"/>
              <a:ext cx="880995" cy="846618"/>
            </a:xfrm>
            <a:custGeom>
              <a:avLst/>
              <a:gdLst/>
              <a:ahLst/>
              <a:cxnLst/>
              <a:rect l="l" t="t" r="r" b="b"/>
              <a:pathLst>
                <a:path w="910589" h="875057" extrusionOk="0">
                  <a:moveTo>
                    <a:pt x="863043" y="0"/>
                  </a:moveTo>
                  <a:cubicBezTo>
                    <a:pt x="574493" y="6442"/>
                    <a:pt x="358183" y="6442"/>
                    <a:pt x="47546" y="0"/>
                  </a:cubicBezTo>
                  <a:cubicBezTo>
                    <a:pt x="21268" y="0"/>
                    <a:pt x="0" y="21268"/>
                    <a:pt x="0" y="47546"/>
                  </a:cubicBezTo>
                  <a:cubicBezTo>
                    <a:pt x="4550" y="367947"/>
                    <a:pt x="5368" y="552254"/>
                    <a:pt x="0" y="827511"/>
                  </a:cubicBezTo>
                  <a:cubicBezTo>
                    <a:pt x="0" y="853789"/>
                    <a:pt x="21268" y="875058"/>
                    <a:pt x="47546" y="875058"/>
                  </a:cubicBezTo>
                  <a:cubicBezTo>
                    <a:pt x="335125" y="865957"/>
                    <a:pt x="550873" y="865599"/>
                    <a:pt x="863043" y="875058"/>
                  </a:cubicBezTo>
                  <a:cubicBezTo>
                    <a:pt x="889321" y="875058"/>
                    <a:pt x="910589" y="853789"/>
                    <a:pt x="910589" y="827511"/>
                  </a:cubicBezTo>
                  <a:cubicBezTo>
                    <a:pt x="902103" y="520863"/>
                    <a:pt x="901796" y="339880"/>
                    <a:pt x="910589" y="47546"/>
                  </a:cubicBezTo>
                  <a:cubicBezTo>
                    <a:pt x="910589" y="21268"/>
                    <a:pt x="889321" y="0"/>
                    <a:pt x="8630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6" name="Google Shape;346;p30"/>
            <p:cNvSpPr/>
            <p:nvPr/>
          </p:nvSpPr>
          <p:spPr>
            <a:xfrm flipH="1">
              <a:off x="6183009" y="973833"/>
              <a:ext cx="447397" cy="272939"/>
            </a:xfrm>
            <a:custGeom>
              <a:avLst/>
              <a:gdLst/>
              <a:ahLst/>
              <a:cxnLst/>
              <a:rect l="l" t="t" r="r" b="b"/>
              <a:pathLst>
                <a:path w="462426" h="282108" extrusionOk="0">
                  <a:moveTo>
                    <a:pt x="439472" y="0"/>
                  </a:moveTo>
                  <a:cubicBezTo>
                    <a:pt x="452149" y="0"/>
                    <a:pt x="462427" y="10277"/>
                    <a:pt x="462427" y="22955"/>
                  </a:cubicBezTo>
                  <a:lnTo>
                    <a:pt x="462427" y="259153"/>
                  </a:lnTo>
                  <a:cubicBezTo>
                    <a:pt x="462427" y="271831"/>
                    <a:pt x="452149" y="282108"/>
                    <a:pt x="439472" y="282108"/>
                  </a:cubicBezTo>
                  <a:lnTo>
                    <a:pt x="22955" y="282108"/>
                  </a:lnTo>
                  <a:cubicBezTo>
                    <a:pt x="10277" y="282108"/>
                    <a:pt x="0" y="271831"/>
                    <a:pt x="0" y="259153"/>
                  </a:cubicBezTo>
                  <a:lnTo>
                    <a:pt x="0" y="22955"/>
                  </a:lnTo>
                  <a:cubicBezTo>
                    <a:pt x="0" y="10277"/>
                    <a:pt x="10278" y="0"/>
                    <a:pt x="2295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7" name="Google Shape;347;p30"/>
            <p:cNvSpPr/>
            <p:nvPr/>
          </p:nvSpPr>
          <p:spPr>
            <a:xfrm flipH="1">
              <a:off x="6201072" y="1001473"/>
              <a:ext cx="407281" cy="124724"/>
            </a:xfrm>
            <a:custGeom>
              <a:avLst/>
              <a:gdLst/>
              <a:ahLst/>
              <a:cxnLst/>
              <a:rect l="l" t="t" r="r" b="b"/>
              <a:pathLst>
                <a:path w="420962" h="128914" extrusionOk="0">
                  <a:moveTo>
                    <a:pt x="208408" y="128914"/>
                  </a:moveTo>
                  <a:cubicBezTo>
                    <a:pt x="207028" y="128914"/>
                    <a:pt x="205647" y="128556"/>
                    <a:pt x="204420" y="127892"/>
                  </a:cubicBezTo>
                  <a:lnTo>
                    <a:pt x="4163" y="15212"/>
                  </a:lnTo>
                  <a:cubicBezTo>
                    <a:pt x="227" y="13013"/>
                    <a:pt x="-1154" y="8054"/>
                    <a:pt x="1045" y="4169"/>
                  </a:cubicBezTo>
                  <a:cubicBezTo>
                    <a:pt x="3243" y="232"/>
                    <a:pt x="8202" y="-1148"/>
                    <a:pt x="12088" y="1050"/>
                  </a:cubicBezTo>
                  <a:lnTo>
                    <a:pt x="208408" y="111532"/>
                  </a:lnTo>
                  <a:lnTo>
                    <a:pt x="408921" y="999"/>
                  </a:lnTo>
                  <a:cubicBezTo>
                    <a:pt x="412858" y="-1148"/>
                    <a:pt x="417765" y="283"/>
                    <a:pt x="419964" y="4169"/>
                  </a:cubicBezTo>
                  <a:cubicBezTo>
                    <a:pt x="422111" y="8105"/>
                    <a:pt x="420680" y="13065"/>
                    <a:pt x="416794" y="15212"/>
                  </a:cubicBezTo>
                  <a:lnTo>
                    <a:pt x="212345" y="127892"/>
                  </a:lnTo>
                  <a:cubicBezTo>
                    <a:pt x="211118" y="128556"/>
                    <a:pt x="209789" y="128914"/>
                    <a:pt x="208408" y="128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8" name="Google Shape;348;p30"/>
            <p:cNvSpPr/>
            <p:nvPr/>
          </p:nvSpPr>
          <p:spPr>
            <a:xfrm flipH="1">
              <a:off x="6314207" y="1365581"/>
              <a:ext cx="192363" cy="15729"/>
            </a:xfrm>
            <a:custGeom>
              <a:avLst/>
              <a:gdLst/>
              <a:ahLst/>
              <a:cxnLst/>
              <a:rect l="l" t="t" r="r" b="b"/>
              <a:pathLst>
                <a:path w="198825" h="16257" extrusionOk="0">
                  <a:moveTo>
                    <a:pt x="190697" y="16258"/>
                  </a:moveTo>
                  <a:lnTo>
                    <a:pt x="8129" y="16258"/>
                  </a:lnTo>
                  <a:cubicBezTo>
                    <a:pt x="3630" y="16258"/>
                    <a:pt x="0" y="12628"/>
                    <a:pt x="0" y="8129"/>
                  </a:cubicBezTo>
                  <a:cubicBezTo>
                    <a:pt x="0" y="3630"/>
                    <a:pt x="3630" y="0"/>
                    <a:pt x="8129" y="0"/>
                  </a:cubicBezTo>
                  <a:lnTo>
                    <a:pt x="190697" y="0"/>
                  </a:lnTo>
                  <a:cubicBezTo>
                    <a:pt x="195196" y="0"/>
                    <a:pt x="198826" y="3630"/>
                    <a:pt x="198826" y="8129"/>
                  </a:cubicBezTo>
                  <a:cubicBezTo>
                    <a:pt x="198826" y="12628"/>
                    <a:pt x="195196" y="16258"/>
                    <a:pt x="190697" y="162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49" name="Google Shape;349;p30"/>
            <p:cNvSpPr/>
            <p:nvPr/>
          </p:nvSpPr>
          <p:spPr>
            <a:xfrm flipH="1">
              <a:off x="6185781" y="1433438"/>
              <a:ext cx="449376" cy="15729"/>
            </a:xfrm>
            <a:custGeom>
              <a:avLst/>
              <a:gdLst/>
              <a:ahLst/>
              <a:cxnLst/>
              <a:rect l="l" t="t" r="r" b="b"/>
              <a:pathLst>
                <a:path w="464471" h="16257" extrusionOk="0">
                  <a:moveTo>
                    <a:pt x="456343" y="16258"/>
                  </a:moveTo>
                  <a:lnTo>
                    <a:pt x="8129" y="16258"/>
                  </a:lnTo>
                  <a:cubicBezTo>
                    <a:pt x="3630" y="16258"/>
                    <a:pt x="0" y="12628"/>
                    <a:pt x="0" y="8129"/>
                  </a:cubicBezTo>
                  <a:cubicBezTo>
                    <a:pt x="0" y="3630"/>
                    <a:pt x="3630" y="0"/>
                    <a:pt x="8129" y="0"/>
                  </a:cubicBezTo>
                  <a:lnTo>
                    <a:pt x="456343" y="0"/>
                  </a:lnTo>
                  <a:cubicBezTo>
                    <a:pt x="460842" y="0"/>
                    <a:pt x="464472" y="3630"/>
                    <a:pt x="464472" y="8129"/>
                  </a:cubicBezTo>
                  <a:cubicBezTo>
                    <a:pt x="464472" y="12628"/>
                    <a:pt x="460842" y="16258"/>
                    <a:pt x="456343" y="162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0" name="Google Shape;350;p30"/>
            <p:cNvSpPr/>
            <p:nvPr/>
          </p:nvSpPr>
          <p:spPr>
            <a:xfrm flipH="1">
              <a:off x="6185781" y="1501245"/>
              <a:ext cx="449376" cy="15729"/>
            </a:xfrm>
            <a:custGeom>
              <a:avLst/>
              <a:gdLst/>
              <a:ahLst/>
              <a:cxnLst/>
              <a:rect l="l" t="t" r="r" b="b"/>
              <a:pathLst>
                <a:path w="464471" h="16257" extrusionOk="0">
                  <a:moveTo>
                    <a:pt x="456343" y="16258"/>
                  </a:moveTo>
                  <a:lnTo>
                    <a:pt x="8129" y="16258"/>
                  </a:lnTo>
                  <a:cubicBezTo>
                    <a:pt x="3630" y="16258"/>
                    <a:pt x="0" y="12628"/>
                    <a:pt x="0" y="8129"/>
                  </a:cubicBezTo>
                  <a:cubicBezTo>
                    <a:pt x="0" y="3630"/>
                    <a:pt x="3630" y="0"/>
                    <a:pt x="8129" y="0"/>
                  </a:cubicBezTo>
                  <a:lnTo>
                    <a:pt x="456343" y="0"/>
                  </a:lnTo>
                  <a:cubicBezTo>
                    <a:pt x="460842" y="0"/>
                    <a:pt x="464472" y="3630"/>
                    <a:pt x="464472" y="8129"/>
                  </a:cubicBezTo>
                  <a:cubicBezTo>
                    <a:pt x="464472" y="12628"/>
                    <a:pt x="460842" y="16258"/>
                    <a:pt x="456343" y="162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1" name="Google Shape;351;p30"/>
            <p:cNvSpPr/>
            <p:nvPr/>
          </p:nvSpPr>
          <p:spPr>
            <a:xfrm flipH="1">
              <a:off x="5836111" y="700921"/>
              <a:ext cx="305585" cy="297968"/>
            </a:xfrm>
            <a:custGeom>
              <a:avLst/>
              <a:gdLst/>
              <a:ahLst/>
              <a:cxnLst/>
              <a:rect l="l" t="t" r="r" b="b"/>
              <a:pathLst>
                <a:path w="315850" h="307977" extrusionOk="0">
                  <a:moveTo>
                    <a:pt x="315851" y="153989"/>
                  </a:moveTo>
                  <a:lnTo>
                    <a:pt x="278479" y="181545"/>
                  </a:lnTo>
                  <a:lnTo>
                    <a:pt x="300207" y="222548"/>
                  </a:lnTo>
                  <a:lnTo>
                    <a:pt x="254603" y="231086"/>
                  </a:lnTo>
                  <a:lnTo>
                    <a:pt x="256392" y="277456"/>
                  </a:lnTo>
                  <a:lnTo>
                    <a:pt x="211556" y="265391"/>
                  </a:lnTo>
                  <a:lnTo>
                    <a:pt x="193048" y="307978"/>
                  </a:lnTo>
                  <a:lnTo>
                    <a:pt x="157925" y="277609"/>
                  </a:lnTo>
                  <a:lnTo>
                    <a:pt x="122802" y="307978"/>
                  </a:lnTo>
                  <a:lnTo>
                    <a:pt x="104295" y="265391"/>
                  </a:lnTo>
                  <a:lnTo>
                    <a:pt x="59458" y="277456"/>
                  </a:lnTo>
                  <a:lnTo>
                    <a:pt x="61248" y="231086"/>
                  </a:lnTo>
                  <a:lnTo>
                    <a:pt x="15644" y="222548"/>
                  </a:lnTo>
                  <a:lnTo>
                    <a:pt x="37372" y="181545"/>
                  </a:lnTo>
                  <a:lnTo>
                    <a:pt x="0" y="153989"/>
                  </a:lnTo>
                  <a:lnTo>
                    <a:pt x="37372" y="126432"/>
                  </a:lnTo>
                  <a:lnTo>
                    <a:pt x="15644" y="85430"/>
                  </a:lnTo>
                  <a:lnTo>
                    <a:pt x="61248" y="76892"/>
                  </a:lnTo>
                  <a:lnTo>
                    <a:pt x="59458" y="30522"/>
                  </a:lnTo>
                  <a:lnTo>
                    <a:pt x="104295" y="42587"/>
                  </a:lnTo>
                  <a:lnTo>
                    <a:pt x="122802" y="0"/>
                  </a:lnTo>
                  <a:lnTo>
                    <a:pt x="157925" y="30368"/>
                  </a:lnTo>
                  <a:lnTo>
                    <a:pt x="193048" y="0"/>
                  </a:lnTo>
                  <a:lnTo>
                    <a:pt x="211556" y="42587"/>
                  </a:lnTo>
                  <a:lnTo>
                    <a:pt x="256392" y="30522"/>
                  </a:lnTo>
                  <a:lnTo>
                    <a:pt x="254603" y="76943"/>
                  </a:lnTo>
                  <a:lnTo>
                    <a:pt x="300207" y="85430"/>
                  </a:lnTo>
                  <a:lnTo>
                    <a:pt x="278479" y="126432"/>
                  </a:lnTo>
                  <a:lnTo>
                    <a:pt x="315851" y="15398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2" name="Google Shape;352;p30"/>
            <p:cNvSpPr/>
            <p:nvPr/>
          </p:nvSpPr>
          <p:spPr>
            <a:xfrm flipH="1">
              <a:off x="7317612" y="1005243"/>
              <a:ext cx="1229713" cy="895884"/>
            </a:xfrm>
            <a:custGeom>
              <a:avLst/>
              <a:gdLst/>
              <a:ahLst/>
              <a:cxnLst/>
              <a:rect l="l" t="t" r="r" b="b"/>
              <a:pathLst>
                <a:path w="1271021" h="925978" extrusionOk="0">
                  <a:moveTo>
                    <a:pt x="1226747" y="0"/>
                  </a:moveTo>
                  <a:cubicBezTo>
                    <a:pt x="957931" y="6033"/>
                    <a:pt x="333694" y="6033"/>
                    <a:pt x="44274" y="0"/>
                  </a:cubicBezTo>
                  <a:cubicBezTo>
                    <a:pt x="19837" y="0"/>
                    <a:pt x="0" y="19837"/>
                    <a:pt x="0" y="44274"/>
                  </a:cubicBezTo>
                  <a:cubicBezTo>
                    <a:pt x="4243" y="342743"/>
                    <a:pt x="5010" y="625260"/>
                    <a:pt x="0" y="881704"/>
                  </a:cubicBezTo>
                  <a:cubicBezTo>
                    <a:pt x="0" y="906142"/>
                    <a:pt x="19837" y="925978"/>
                    <a:pt x="44274" y="925978"/>
                  </a:cubicBezTo>
                  <a:cubicBezTo>
                    <a:pt x="312170" y="917491"/>
                    <a:pt x="935896" y="917133"/>
                    <a:pt x="1226747" y="925978"/>
                  </a:cubicBezTo>
                  <a:cubicBezTo>
                    <a:pt x="1251185" y="925978"/>
                    <a:pt x="1271022" y="906142"/>
                    <a:pt x="1271022" y="881704"/>
                  </a:cubicBezTo>
                  <a:cubicBezTo>
                    <a:pt x="1263097" y="596017"/>
                    <a:pt x="1262842" y="316669"/>
                    <a:pt x="1271022" y="44274"/>
                  </a:cubicBezTo>
                  <a:cubicBezTo>
                    <a:pt x="1271022" y="19837"/>
                    <a:pt x="1251185" y="0"/>
                    <a:pt x="122674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3" name="Google Shape;353;p30"/>
            <p:cNvSpPr/>
            <p:nvPr/>
          </p:nvSpPr>
          <p:spPr>
            <a:xfrm flipH="1">
              <a:off x="7412899" y="1116952"/>
              <a:ext cx="1008117" cy="661575"/>
            </a:xfrm>
            <a:custGeom>
              <a:avLst/>
              <a:gdLst/>
              <a:ahLst/>
              <a:cxnLst/>
              <a:rect l="l" t="t" r="r" b="b"/>
              <a:pathLst>
                <a:path w="1041981" h="683798" extrusionOk="0">
                  <a:moveTo>
                    <a:pt x="1034466" y="683798"/>
                  </a:moveTo>
                  <a:lnTo>
                    <a:pt x="7567" y="683798"/>
                  </a:lnTo>
                  <a:cubicBezTo>
                    <a:pt x="3374" y="683798"/>
                    <a:pt x="0" y="680424"/>
                    <a:pt x="0" y="676232"/>
                  </a:cubicBezTo>
                  <a:lnTo>
                    <a:pt x="0" y="7566"/>
                  </a:lnTo>
                  <a:cubicBezTo>
                    <a:pt x="0" y="3374"/>
                    <a:pt x="3374" y="0"/>
                    <a:pt x="7567" y="0"/>
                  </a:cubicBezTo>
                  <a:cubicBezTo>
                    <a:pt x="11759" y="0"/>
                    <a:pt x="15133" y="3374"/>
                    <a:pt x="15133" y="7566"/>
                  </a:cubicBezTo>
                  <a:lnTo>
                    <a:pt x="15133" y="668665"/>
                  </a:lnTo>
                  <a:lnTo>
                    <a:pt x="1034415" y="668665"/>
                  </a:lnTo>
                  <a:cubicBezTo>
                    <a:pt x="1038607" y="668665"/>
                    <a:pt x="1041981" y="672040"/>
                    <a:pt x="1041981" y="676232"/>
                  </a:cubicBezTo>
                  <a:cubicBezTo>
                    <a:pt x="1041981" y="680424"/>
                    <a:pt x="1038607" y="683798"/>
                    <a:pt x="1034415" y="683798"/>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4" name="Google Shape;354;p30"/>
            <p:cNvSpPr/>
            <p:nvPr/>
          </p:nvSpPr>
          <p:spPr>
            <a:xfrm flipH="1">
              <a:off x="8189179" y="1349081"/>
              <a:ext cx="151507" cy="366722"/>
            </a:xfrm>
            <a:custGeom>
              <a:avLst/>
              <a:gdLst/>
              <a:ahLst/>
              <a:cxnLst/>
              <a:rect l="l" t="t" r="r" b="b"/>
              <a:pathLst>
                <a:path w="156596" h="379041" extrusionOk="0">
                  <a:moveTo>
                    <a:pt x="0" y="0"/>
                  </a:moveTo>
                  <a:lnTo>
                    <a:pt x="156596" y="0"/>
                  </a:lnTo>
                  <a:lnTo>
                    <a:pt x="156596" y="379042"/>
                  </a:lnTo>
                  <a:lnTo>
                    <a:pt x="0" y="379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5" name="Google Shape;355;p30"/>
            <p:cNvSpPr/>
            <p:nvPr/>
          </p:nvSpPr>
          <p:spPr>
            <a:xfrm flipH="1">
              <a:off x="7957000" y="1190897"/>
              <a:ext cx="151507" cy="524857"/>
            </a:xfrm>
            <a:custGeom>
              <a:avLst/>
              <a:gdLst/>
              <a:ahLst/>
              <a:cxnLst/>
              <a:rect l="l" t="t" r="r" b="b"/>
              <a:pathLst>
                <a:path w="156596" h="542488" extrusionOk="0">
                  <a:moveTo>
                    <a:pt x="0" y="0"/>
                  </a:moveTo>
                  <a:lnTo>
                    <a:pt x="156596" y="0"/>
                  </a:lnTo>
                  <a:lnTo>
                    <a:pt x="156596" y="542489"/>
                  </a:lnTo>
                  <a:lnTo>
                    <a:pt x="0" y="5424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6" name="Google Shape;356;p30"/>
            <p:cNvSpPr/>
            <p:nvPr/>
          </p:nvSpPr>
          <p:spPr>
            <a:xfrm flipH="1">
              <a:off x="7724821" y="1434806"/>
              <a:ext cx="151507" cy="281101"/>
            </a:xfrm>
            <a:custGeom>
              <a:avLst/>
              <a:gdLst/>
              <a:ahLst/>
              <a:cxnLst/>
              <a:rect l="l" t="t" r="r" b="b"/>
              <a:pathLst>
                <a:path w="156596" h="290544" extrusionOk="0">
                  <a:moveTo>
                    <a:pt x="0" y="0"/>
                  </a:moveTo>
                  <a:lnTo>
                    <a:pt x="156596" y="0"/>
                  </a:lnTo>
                  <a:lnTo>
                    <a:pt x="156596" y="290544"/>
                  </a:lnTo>
                  <a:lnTo>
                    <a:pt x="0" y="2905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57" name="Google Shape;357;p30"/>
            <p:cNvSpPr/>
            <p:nvPr/>
          </p:nvSpPr>
          <p:spPr>
            <a:xfrm flipH="1">
              <a:off x="7492643" y="1309535"/>
              <a:ext cx="151507" cy="406244"/>
            </a:xfrm>
            <a:custGeom>
              <a:avLst/>
              <a:gdLst/>
              <a:ahLst/>
              <a:cxnLst/>
              <a:rect l="l" t="t" r="r" b="b"/>
              <a:pathLst>
                <a:path w="156596" h="419890" extrusionOk="0">
                  <a:moveTo>
                    <a:pt x="0" y="0"/>
                  </a:moveTo>
                  <a:lnTo>
                    <a:pt x="156596" y="0"/>
                  </a:lnTo>
                  <a:lnTo>
                    <a:pt x="156596" y="419891"/>
                  </a:lnTo>
                  <a:lnTo>
                    <a:pt x="0" y="4198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nvGrpSpPr>
            <p:cNvPr id="358" name="Google Shape;358;p30"/>
            <p:cNvGrpSpPr/>
            <p:nvPr/>
          </p:nvGrpSpPr>
          <p:grpSpPr>
            <a:xfrm>
              <a:off x="5651545" y="1313858"/>
              <a:ext cx="1949368" cy="3240955"/>
              <a:chOff x="5862370" y="1313858"/>
              <a:chExt cx="1949368" cy="3240955"/>
            </a:xfrm>
          </p:grpSpPr>
          <p:sp>
            <p:nvSpPr>
              <p:cNvPr id="359" name="Google Shape;359;p30"/>
              <p:cNvSpPr/>
              <p:nvPr/>
            </p:nvSpPr>
            <p:spPr>
              <a:xfrm flipH="1">
                <a:off x="5862370" y="1467009"/>
                <a:ext cx="506470" cy="331836"/>
              </a:xfrm>
              <a:custGeom>
                <a:avLst/>
                <a:gdLst/>
                <a:ahLst/>
                <a:cxnLst/>
                <a:rect l="l" t="t" r="r" b="b"/>
                <a:pathLst>
                  <a:path w="523483" h="342983" extrusionOk="0">
                    <a:moveTo>
                      <a:pt x="70553" y="113483"/>
                    </a:moveTo>
                    <a:cubicBezTo>
                      <a:pt x="89929" y="91142"/>
                      <a:pt x="98518" y="59188"/>
                      <a:pt x="93048" y="30149"/>
                    </a:cubicBezTo>
                    <a:cubicBezTo>
                      <a:pt x="90440" y="16346"/>
                      <a:pt x="99541" y="3053"/>
                      <a:pt x="113344" y="446"/>
                    </a:cubicBezTo>
                    <a:cubicBezTo>
                      <a:pt x="127148" y="-2162"/>
                      <a:pt x="140441" y="6939"/>
                      <a:pt x="143048" y="20742"/>
                    </a:cubicBezTo>
                    <a:cubicBezTo>
                      <a:pt x="150308" y="59188"/>
                      <a:pt x="141770" y="99424"/>
                      <a:pt x="120297" y="131786"/>
                    </a:cubicBezTo>
                    <a:cubicBezTo>
                      <a:pt x="142639" y="123044"/>
                      <a:pt x="166208" y="116653"/>
                      <a:pt x="189725" y="113279"/>
                    </a:cubicBezTo>
                    <a:cubicBezTo>
                      <a:pt x="189725" y="113279"/>
                      <a:pt x="189828" y="113279"/>
                      <a:pt x="189879" y="113279"/>
                    </a:cubicBezTo>
                    <a:cubicBezTo>
                      <a:pt x="282415" y="92318"/>
                      <a:pt x="366311" y="117624"/>
                      <a:pt x="370146" y="118800"/>
                    </a:cubicBezTo>
                    <a:cubicBezTo>
                      <a:pt x="382314" y="122584"/>
                      <a:pt x="389522" y="134649"/>
                      <a:pt x="387682" y="146868"/>
                    </a:cubicBezTo>
                    <a:cubicBezTo>
                      <a:pt x="403940" y="149987"/>
                      <a:pt x="414062" y="153054"/>
                      <a:pt x="415289" y="153412"/>
                    </a:cubicBezTo>
                    <a:cubicBezTo>
                      <a:pt x="427457" y="157195"/>
                      <a:pt x="434666" y="169261"/>
                      <a:pt x="432825" y="181480"/>
                    </a:cubicBezTo>
                    <a:cubicBezTo>
                      <a:pt x="449083" y="184598"/>
                      <a:pt x="459155" y="187666"/>
                      <a:pt x="460433" y="188024"/>
                    </a:cubicBezTo>
                    <a:cubicBezTo>
                      <a:pt x="472601" y="191807"/>
                      <a:pt x="479809" y="203873"/>
                      <a:pt x="477969" y="216091"/>
                    </a:cubicBezTo>
                    <a:cubicBezTo>
                      <a:pt x="494227" y="219210"/>
                      <a:pt x="504349" y="222278"/>
                      <a:pt x="505576" y="222635"/>
                    </a:cubicBezTo>
                    <a:cubicBezTo>
                      <a:pt x="518971" y="226777"/>
                      <a:pt x="526487" y="240989"/>
                      <a:pt x="522345" y="254435"/>
                    </a:cubicBezTo>
                    <a:cubicBezTo>
                      <a:pt x="518204" y="267830"/>
                      <a:pt x="504196" y="275192"/>
                      <a:pt x="490545" y="271307"/>
                    </a:cubicBezTo>
                    <a:cubicBezTo>
                      <a:pt x="489779" y="271102"/>
                      <a:pt x="423367" y="251368"/>
                      <a:pt x="349389" y="264251"/>
                    </a:cubicBezTo>
                    <a:cubicBezTo>
                      <a:pt x="246525" y="293495"/>
                      <a:pt x="216770" y="342984"/>
                      <a:pt x="216770" y="342984"/>
                    </a:cubicBezTo>
                    <a:lnTo>
                      <a:pt x="0" y="230304"/>
                    </a:lnTo>
                    <a:cubicBezTo>
                      <a:pt x="10583" y="173146"/>
                      <a:pt x="36708" y="150754"/>
                      <a:pt x="70502" y="113483"/>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0" name="Google Shape;360;p30"/>
              <p:cNvSpPr/>
              <p:nvPr/>
            </p:nvSpPr>
            <p:spPr>
              <a:xfrm flipH="1">
                <a:off x="6005341" y="1595714"/>
                <a:ext cx="153946" cy="17822"/>
              </a:xfrm>
              <a:custGeom>
                <a:avLst/>
                <a:gdLst/>
                <a:ahLst/>
                <a:cxnLst/>
                <a:rect l="l" t="t" r="r" b="b"/>
                <a:pathLst>
                  <a:path w="159117" h="18421" extrusionOk="0">
                    <a:moveTo>
                      <a:pt x="153280" y="18422"/>
                    </a:moveTo>
                    <a:cubicBezTo>
                      <a:pt x="152973" y="18422"/>
                      <a:pt x="152717" y="18422"/>
                      <a:pt x="152410" y="18371"/>
                    </a:cubicBezTo>
                    <a:cubicBezTo>
                      <a:pt x="63453" y="5129"/>
                      <a:pt x="7522" y="15763"/>
                      <a:pt x="6960" y="15865"/>
                    </a:cubicBezTo>
                    <a:cubicBezTo>
                      <a:pt x="3790" y="16479"/>
                      <a:pt x="722" y="14434"/>
                      <a:pt x="109" y="11264"/>
                    </a:cubicBezTo>
                    <a:cubicBezTo>
                      <a:pt x="-505" y="8094"/>
                      <a:pt x="1540" y="5027"/>
                      <a:pt x="4710" y="4413"/>
                    </a:cubicBezTo>
                    <a:cubicBezTo>
                      <a:pt x="7062" y="3953"/>
                      <a:pt x="63197" y="-6681"/>
                      <a:pt x="154149" y="6816"/>
                    </a:cubicBezTo>
                    <a:cubicBezTo>
                      <a:pt x="157318" y="7276"/>
                      <a:pt x="159517" y="10242"/>
                      <a:pt x="159057" y="13463"/>
                    </a:cubicBezTo>
                    <a:cubicBezTo>
                      <a:pt x="158648" y="16377"/>
                      <a:pt x="156143" y="18422"/>
                      <a:pt x="153280" y="18422"/>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1" name="Google Shape;361;p30"/>
              <p:cNvSpPr/>
              <p:nvPr/>
            </p:nvSpPr>
            <p:spPr>
              <a:xfrm flipH="1">
                <a:off x="5960944" y="1631746"/>
                <a:ext cx="153896" cy="17822"/>
              </a:xfrm>
              <a:custGeom>
                <a:avLst/>
                <a:gdLst/>
                <a:ahLst/>
                <a:cxnLst/>
                <a:rect l="l" t="t" r="r" b="b"/>
                <a:pathLst>
                  <a:path w="159066" h="18421" extrusionOk="0">
                    <a:moveTo>
                      <a:pt x="153279" y="18422"/>
                    </a:moveTo>
                    <a:cubicBezTo>
                      <a:pt x="152973" y="18422"/>
                      <a:pt x="152717" y="18422"/>
                      <a:pt x="152410" y="18371"/>
                    </a:cubicBezTo>
                    <a:cubicBezTo>
                      <a:pt x="63708" y="5180"/>
                      <a:pt x="7522" y="15763"/>
                      <a:pt x="6959" y="15865"/>
                    </a:cubicBezTo>
                    <a:cubicBezTo>
                      <a:pt x="3790" y="16479"/>
                      <a:pt x="722" y="14434"/>
                      <a:pt x="109" y="11264"/>
                    </a:cubicBezTo>
                    <a:cubicBezTo>
                      <a:pt x="-505" y="8094"/>
                      <a:pt x="1540" y="5027"/>
                      <a:pt x="4710" y="4413"/>
                    </a:cubicBezTo>
                    <a:cubicBezTo>
                      <a:pt x="7062" y="3953"/>
                      <a:pt x="63197" y="-6681"/>
                      <a:pt x="154097" y="6816"/>
                    </a:cubicBezTo>
                    <a:cubicBezTo>
                      <a:pt x="157267" y="7276"/>
                      <a:pt x="159466" y="10242"/>
                      <a:pt x="159006" y="13463"/>
                    </a:cubicBezTo>
                    <a:cubicBezTo>
                      <a:pt x="158597" y="16377"/>
                      <a:pt x="156091" y="18422"/>
                      <a:pt x="153228" y="18422"/>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2" name="Google Shape;362;p30"/>
              <p:cNvSpPr/>
              <p:nvPr/>
            </p:nvSpPr>
            <p:spPr>
              <a:xfrm flipH="1">
                <a:off x="5926050" y="1666690"/>
                <a:ext cx="153946" cy="17822"/>
              </a:xfrm>
              <a:custGeom>
                <a:avLst/>
                <a:gdLst/>
                <a:ahLst/>
                <a:cxnLst/>
                <a:rect l="l" t="t" r="r" b="b"/>
                <a:pathLst>
                  <a:path w="159117" h="18421" extrusionOk="0">
                    <a:moveTo>
                      <a:pt x="153279" y="18422"/>
                    </a:moveTo>
                    <a:cubicBezTo>
                      <a:pt x="152973" y="18422"/>
                      <a:pt x="152717" y="18422"/>
                      <a:pt x="152410" y="18371"/>
                    </a:cubicBezTo>
                    <a:cubicBezTo>
                      <a:pt x="63657" y="5129"/>
                      <a:pt x="7522" y="15763"/>
                      <a:pt x="6959" y="15865"/>
                    </a:cubicBezTo>
                    <a:cubicBezTo>
                      <a:pt x="3790" y="16479"/>
                      <a:pt x="722" y="14434"/>
                      <a:pt x="109" y="11264"/>
                    </a:cubicBezTo>
                    <a:cubicBezTo>
                      <a:pt x="-505" y="8094"/>
                      <a:pt x="1540" y="5027"/>
                      <a:pt x="4710" y="4413"/>
                    </a:cubicBezTo>
                    <a:cubicBezTo>
                      <a:pt x="7062" y="3953"/>
                      <a:pt x="63248" y="-6681"/>
                      <a:pt x="154149" y="6816"/>
                    </a:cubicBezTo>
                    <a:cubicBezTo>
                      <a:pt x="157318" y="7276"/>
                      <a:pt x="159517" y="10242"/>
                      <a:pt x="159057" y="13463"/>
                    </a:cubicBezTo>
                    <a:cubicBezTo>
                      <a:pt x="158648" y="16377"/>
                      <a:pt x="156142" y="18422"/>
                      <a:pt x="153279" y="18422"/>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3" name="Google Shape;363;p30"/>
              <p:cNvSpPr/>
              <p:nvPr/>
            </p:nvSpPr>
            <p:spPr>
              <a:xfrm flipH="1">
                <a:off x="6110198" y="1649502"/>
                <a:ext cx="164653" cy="48800"/>
              </a:xfrm>
              <a:custGeom>
                <a:avLst/>
                <a:gdLst/>
                <a:ahLst/>
                <a:cxnLst/>
                <a:rect l="l" t="t" r="r" b="b"/>
                <a:pathLst>
                  <a:path w="170184" h="50439" extrusionOk="0">
                    <a:moveTo>
                      <a:pt x="164318" y="50439"/>
                    </a:moveTo>
                    <a:cubicBezTo>
                      <a:pt x="162835" y="50439"/>
                      <a:pt x="161353" y="49877"/>
                      <a:pt x="160228" y="48752"/>
                    </a:cubicBezTo>
                    <a:cubicBezTo>
                      <a:pt x="135688" y="24366"/>
                      <a:pt x="100412" y="10511"/>
                      <a:pt x="65851" y="11738"/>
                    </a:cubicBezTo>
                    <a:cubicBezTo>
                      <a:pt x="52916" y="12198"/>
                      <a:pt x="42231" y="14601"/>
                      <a:pt x="33182" y="19048"/>
                    </a:cubicBezTo>
                    <a:cubicBezTo>
                      <a:pt x="22957" y="24110"/>
                      <a:pt x="14931" y="32188"/>
                      <a:pt x="11250" y="41288"/>
                    </a:cubicBezTo>
                    <a:cubicBezTo>
                      <a:pt x="10023" y="44253"/>
                      <a:pt x="6648" y="45685"/>
                      <a:pt x="3632" y="44509"/>
                    </a:cubicBezTo>
                    <a:cubicBezTo>
                      <a:pt x="667" y="43282"/>
                      <a:pt x="-765" y="39908"/>
                      <a:pt x="411" y="36891"/>
                    </a:cubicBezTo>
                    <a:cubicBezTo>
                      <a:pt x="5268" y="25030"/>
                      <a:pt x="15033" y="14958"/>
                      <a:pt x="28019" y="8568"/>
                    </a:cubicBezTo>
                    <a:cubicBezTo>
                      <a:pt x="38550" y="3353"/>
                      <a:pt x="50769" y="592"/>
                      <a:pt x="65442" y="81"/>
                    </a:cubicBezTo>
                    <a:cubicBezTo>
                      <a:pt x="103173" y="-1248"/>
                      <a:pt x="141670" y="13834"/>
                      <a:pt x="168459" y="40470"/>
                    </a:cubicBezTo>
                    <a:cubicBezTo>
                      <a:pt x="170760" y="42719"/>
                      <a:pt x="170760" y="46452"/>
                      <a:pt x="168459" y="48701"/>
                    </a:cubicBezTo>
                    <a:cubicBezTo>
                      <a:pt x="167334" y="49826"/>
                      <a:pt x="165801" y="50439"/>
                      <a:pt x="164318" y="50439"/>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4" name="Google Shape;364;p30"/>
              <p:cNvSpPr/>
              <p:nvPr/>
            </p:nvSpPr>
            <p:spPr>
              <a:xfrm flipH="1">
                <a:off x="6149825" y="1674823"/>
                <a:ext cx="709703" cy="840286"/>
              </a:xfrm>
              <a:custGeom>
                <a:avLst/>
                <a:gdLst/>
                <a:ahLst/>
                <a:cxnLst/>
                <a:rect l="l" t="t" r="r" b="b"/>
                <a:pathLst>
                  <a:path w="733543" h="868513" extrusionOk="0">
                    <a:moveTo>
                      <a:pt x="733543" y="117179"/>
                    </a:moveTo>
                    <a:cubicBezTo>
                      <a:pt x="683696" y="213447"/>
                      <a:pt x="662888" y="347855"/>
                      <a:pt x="644586" y="466363"/>
                    </a:cubicBezTo>
                    <a:cubicBezTo>
                      <a:pt x="638451" y="505985"/>
                      <a:pt x="632469" y="544687"/>
                      <a:pt x="625516" y="581190"/>
                    </a:cubicBezTo>
                    <a:cubicBezTo>
                      <a:pt x="621426" y="602918"/>
                      <a:pt x="616927" y="623931"/>
                      <a:pt x="611866" y="643870"/>
                    </a:cubicBezTo>
                    <a:cubicBezTo>
                      <a:pt x="606549" y="665087"/>
                      <a:pt x="600516" y="685179"/>
                      <a:pt x="593563" y="703840"/>
                    </a:cubicBezTo>
                    <a:cubicBezTo>
                      <a:pt x="559156" y="796325"/>
                      <a:pt x="505576" y="838043"/>
                      <a:pt x="457212" y="855886"/>
                    </a:cubicBezTo>
                    <a:cubicBezTo>
                      <a:pt x="452611" y="857624"/>
                      <a:pt x="448009" y="859107"/>
                      <a:pt x="443562" y="860436"/>
                    </a:cubicBezTo>
                    <a:cubicBezTo>
                      <a:pt x="422140" y="866622"/>
                      <a:pt x="402304" y="868514"/>
                      <a:pt x="386302" y="868514"/>
                    </a:cubicBezTo>
                    <a:cubicBezTo>
                      <a:pt x="379860" y="868514"/>
                      <a:pt x="374031" y="868258"/>
                      <a:pt x="369021" y="867798"/>
                    </a:cubicBezTo>
                    <a:cubicBezTo>
                      <a:pt x="340289" y="865344"/>
                      <a:pt x="313499" y="857164"/>
                      <a:pt x="288908" y="843156"/>
                    </a:cubicBezTo>
                    <a:cubicBezTo>
                      <a:pt x="284256" y="840548"/>
                      <a:pt x="279706" y="837736"/>
                      <a:pt x="275258" y="834669"/>
                    </a:cubicBezTo>
                    <a:cubicBezTo>
                      <a:pt x="242129" y="812480"/>
                      <a:pt x="213090" y="779300"/>
                      <a:pt x="188243" y="735333"/>
                    </a:cubicBezTo>
                    <a:cubicBezTo>
                      <a:pt x="183590" y="727153"/>
                      <a:pt x="179142" y="718564"/>
                      <a:pt x="174797" y="709617"/>
                    </a:cubicBezTo>
                    <a:cubicBezTo>
                      <a:pt x="153836" y="666365"/>
                      <a:pt x="136913" y="617131"/>
                      <a:pt x="120553" y="564728"/>
                    </a:cubicBezTo>
                    <a:cubicBezTo>
                      <a:pt x="116003" y="550055"/>
                      <a:pt x="111453" y="535076"/>
                      <a:pt x="106903" y="519891"/>
                    </a:cubicBezTo>
                    <a:cubicBezTo>
                      <a:pt x="105573" y="515392"/>
                      <a:pt x="104193" y="510893"/>
                      <a:pt x="102864" y="506343"/>
                    </a:cubicBezTo>
                    <a:cubicBezTo>
                      <a:pt x="84254" y="444431"/>
                      <a:pt x="64980" y="380371"/>
                      <a:pt x="42843" y="330626"/>
                    </a:cubicBezTo>
                    <a:cubicBezTo>
                      <a:pt x="18916" y="276791"/>
                      <a:pt x="2147" y="264215"/>
                      <a:pt x="0" y="262732"/>
                    </a:cubicBezTo>
                    <a:cubicBezTo>
                      <a:pt x="971" y="263192"/>
                      <a:pt x="2914" y="263806"/>
                      <a:pt x="4652" y="263908"/>
                    </a:cubicBezTo>
                    <a:lnTo>
                      <a:pt x="18558" y="9509"/>
                    </a:lnTo>
                    <a:cubicBezTo>
                      <a:pt x="19223" y="9509"/>
                      <a:pt x="19990" y="9612"/>
                      <a:pt x="20655" y="9663"/>
                    </a:cubicBezTo>
                    <a:cubicBezTo>
                      <a:pt x="51227" y="11554"/>
                      <a:pt x="80011" y="18712"/>
                      <a:pt x="106903" y="31084"/>
                    </a:cubicBezTo>
                    <a:cubicBezTo>
                      <a:pt x="111504" y="33180"/>
                      <a:pt x="116054" y="35430"/>
                      <a:pt x="120553" y="37884"/>
                    </a:cubicBezTo>
                    <a:cubicBezTo>
                      <a:pt x="173723" y="66514"/>
                      <a:pt x="219174" y="116361"/>
                      <a:pt x="256393" y="187118"/>
                    </a:cubicBezTo>
                    <a:cubicBezTo>
                      <a:pt x="263039" y="199746"/>
                      <a:pt x="269276" y="212732"/>
                      <a:pt x="275207" y="226075"/>
                    </a:cubicBezTo>
                    <a:cubicBezTo>
                      <a:pt x="279961" y="236607"/>
                      <a:pt x="284511" y="247446"/>
                      <a:pt x="288857" y="258438"/>
                    </a:cubicBezTo>
                    <a:cubicBezTo>
                      <a:pt x="311148" y="314266"/>
                      <a:pt x="329195" y="374338"/>
                      <a:pt x="346884" y="433030"/>
                    </a:cubicBezTo>
                    <a:cubicBezTo>
                      <a:pt x="354962" y="459922"/>
                      <a:pt x="365289" y="494482"/>
                      <a:pt x="376332" y="527151"/>
                    </a:cubicBezTo>
                    <a:cubicBezTo>
                      <a:pt x="382569" y="493357"/>
                      <a:pt x="388142" y="457263"/>
                      <a:pt x="392743" y="427508"/>
                    </a:cubicBezTo>
                    <a:cubicBezTo>
                      <a:pt x="405576" y="344481"/>
                      <a:pt x="419431" y="254705"/>
                      <a:pt x="443510" y="167333"/>
                    </a:cubicBezTo>
                    <a:cubicBezTo>
                      <a:pt x="447703" y="151995"/>
                      <a:pt x="452253" y="136811"/>
                      <a:pt x="457161" y="121678"/>
                    </a:cubicBezTo>
                    <a:cubicBezTo>
                      <a:pt x="470709" y="79806"/>
                      <a:pt x="487069" y="38957"/>
                      <a:pt x="507263" y="0"/>
                    </a:cubicBezTo>
                    <a:lnTo>
                      <a:pt x="611814" y="54193"/>
                    </a:lnTo>
                    <a:lnTo>
                      <a:pt x="625465" y="61248"/>
                    </a:lnTo>
                    <a:lnTo>
                      <a:pt x="733492" y="117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5" name="Google Shape;365;p30"/>
              <p:cNvSpPr/>
              <p:nvPr/>
            </p:nvSpPr>
            <p:spPr>
              <a:xfrm flipH="1">
                <a:off x="6498182" y="2330029"/>
                <a:ext cx="509434" cy="2159281"/>
              </a:xfrm>
              <a:custGeom>
                <a:avLst/>
                <a:gdLst/>
                <a:ahLst/>
                <a:cxnLst/>
                <a:rect l="l" t="t" r="r" b="b"/>
                <a:pathLst>
                  <a:path w="526547" h="2231815" extrusionOk="0">
                    <a:moveTo>
                      <a:pt x="157721" y="2231816"/>
                    </a:moveTo>
                    <a:lnTo>
                      <a:pt x="515495" y="2231816"/>
                    </a:lnTo>
                    <a:cubicBezTo>
                      <a:pt x="515495" y="2175476"/>
                      <a:pt x="517540" y="2111110"/>
                      <a:pt x="519891" y="2036620"/>
                    </a:cubicBezTo>
                    <a:cubicBezTo>
                      <a:pt x="531497" y="1666986"/>
                      <a:pt x="550975" y="1048320"/>
                      <a:pt x="351076" y="0"/>
                    </a:cubicBezTo>
                    <a:lnTo>
                      <a:pt x="0" y="71166"/>
                    </a:lnTo>
                    <a:cubicBezTo>
                      <a:pt x="192077" y="1078280"/>
                      <a:pt x="174132" y="1647814"/>
                      <a:pt x="162271" y="2024657"/>
                    </a:cubicBezTo>
                    <a:cubicBezTo>
                      <a:pt x="159817" y="2102367"/>
                      <a:pt x="157721" y="2169494"/>
                      <a:pt x="157721" y="2231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6" name="Google Shape;366;p30"/>
              <p:cNvSpPr/>
              <p:nvPr/>
            </p:nvSpPr>
            <p:spPr>
              <a:xfrm flipH="1">
                <a:off x="6877776" y="2366903"/>
                <a:ext cx="686356" cy="2122431"/>
              </a:xfrm>
              <a:custGeom>
                <a:avLst/>
                <a:gdLst/>
                <a:ahLst/>
                <a:cxnLst/>
                <a:rect l="l" t="t" r="r" b="b"/>
                <a:pathLst>
                  <a:path w="709412" h="2193727" extrusionOk="0">
                    <a:moveTo>
                      <a:pt x="0" y="2193728"/>
                    </a:moveTo>
                    <a:lnTo>
                      <a:pt x="357774" y="2193728"/>
                    </a:lnTo>
                    <a:cubicBezTo>
                      <a:pt x="357774" y="2024606"/>
                      <a:pt x="414880" y="1763356"/>
                      <a:pt x="480985" y="1460798"/>
                    </a:cubicBezTo>
                    <a:cubicBezTo>
                      <a:pt x="568818" y="1058852"/>
                      <a:pt x="678124" y="558644"/>
                      <a:pt x="709412" y="22137"/>
                    </a:cubicBezTo>
                    <a:lnTo>
                      <a:pt x="352252" y="0"/>
                    </a:lnTo>
                    <a:cubicBezTo>
                      <a:pt x="322702" y="506701"/>
                      <a:pt x="216924" y="990754"/>
                      <a:pt x="131954" y="1379714"/>
                    </a:cubicBezTo>
                    <a:cubicBezTo>
                      <a:pt x="58232" y="1717088"/>
                      <a:pt x="0" y="1983552"/>
                      <a:pt x="0" y="2193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7" name="Google Shape;367;p30"/>
              <p:cNvSpPr/>
              <p:nvPr/>
            </p:nvSpPr>
            <p:spPr>
              <a:xfrm flipH="1">
                <a:off x="7072227" y="4490659"/>
                <a:ext cx="491955" cy="64154"/>
              </a:xfrm>
              <a:custGeom>
                <a:avLst/>
                <a:gdLst/>
                <a:ahLst/>
                <a:cxnLst/>
                <a:rect l="l" t="t" r="r" b="b"/>
                <a:pathLst>
                  <a:path w="508481" h="66309" extrusionOk="0">
                    <a:moveTo>
                      <a:pt x="51" y="0"/>
                    </a:moveTo>
                    <a:cubicBezTo>
                      <a:pt x="2403" y="52352"/>
                      <a:pt x="40849" y="66309"/>
                      <a:pt x="40849" y="66309"/>
                    </a:cubicBezTo>
                    <a:lnTo>
                      <a:pt x="496271" y="66309"/>
                    </a:lnTo>
                    <a:cubicBezTo>
                      <a:pt x="510331" y="66309"/>
                      <a:pt x="513245" y="46473"/>
                      <a:pt x="499748" y="42434"/>
                    </a:cubicBezTo>
                    <a:lnTo>
                      <a:pt x="358080"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8" name="Google Shape;368;p30"/>
              <p:cNvSpPr/>
              <p:nvPr/>
            </p:nvSpPr>
            <p:spPr>
              <a:xfrm flipH="1">
                <a:off x="6363060" y="4490659"/>
                <a:ext cx="491915" cy="64154"/>
              </a:xfrm>
              <a:custGeom>
                <a:avLst/>
                <a:gdLst/>
                <a:ahLst/>
                <a:cxnLst/>
                <a:rect l="l" t="t" r="r" b="b"/>
                <a:pathLst>
                  <a:path w="508439" h="66309" extrusionOk="0">
                    <a:moveTo>
                      <a:pt x="0" y="0"/>
                    </a:moveTo>
                    <a:cubicBezTo>
                      <a:pt x="2352" y="52352"/>
                      <a:pt x="40798" y="66309"/>
                      <a:pt x="40798" y="66309"/>
                    </a:cubicBezTo>
                    <a:lnTo>
                      <a:pt x="496220" y="66309"/>
                    </a:lnTo>
                    <a:cubicBezTo>
                      <a:pt x="510280" y="66309"/>
                      <a:pt x="513194" y="46473"/>
                      <a:pt x="499748" y="42434"/>
                    </a:cubicBezTo>
                    <a:lnTo>
                      <a:pt x="358080"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69" name="Google Shape;369;p30"/>
              <p:cNvSpPr/>
              <p:nvPr/>
            </p:nvSpPr>
            <p:spPr>
              <a:xfrm flipH="1">
                <a:off x="6890651" y="2584502"/>
                <a:ext cx="41423" cy="278556"/>
              </a:xfrm>
              <a:custGeom>
                <a:avLst/>
                <a:gdLst/>
                <a:ahLst/>
                <a:cxnLst/>
                <a:rect l="l" t="t" r="r" b="b"/>
                <a:pathLst>
                  <a:path w="42814" h="287913" extrusionOk="0">
                    <a:moveTo>
                      <a:pt x="5865" y="287914"/>
                    </a:moveTo>
                    <a:cubicBezTo>
                      <a:pt x="5865" y="287914"/>
                      <a:pt x="5405" y="287914"/>
                      <a:pt x="5200" y="287914"/>
                    </a:cubicBezTo>
                    <a:cubicBezTo>
                      <a:pt x="1979" y="287556"/>
                      <a:pt x="-321" y="284641"/>
                      <a:pt x="37" y="281472"/>
                    </a:cubicBezTo>
                    <a:lnTo>
                      <a:pt x="31172" y="5192"/>
                    </a:lnTo>
                    <a:cubicBezTo>
                      <a:pt x="31530" y="1971"/>
                      <a:pt x="34444" y="-279"/>
                      <a:pt x="37614" y="28"/>
                    </a:cubicBezTo>
                    <a:cubicBezTo>
                      <a:pt x="40835" y="386"/>
                      <a:pt x="43135" y="3300"/>
                      <a:pt x="42777" y="6470"/>
                    </a:cubicBezTo>
                    <a:lnTo>
                      <a:pt x="11642" y="282750"/>
                    </a:lnTo>
                    <a:cubicBezTo>
                      <a:pt x="11284" y="285715"/>
                      <a:pt x="8779" y="287914"/>
                      <a:pt x="5865" y="287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0" name="Google Shape;370;p30"/>
              <p:cNvSpPr/>
              <p:nvPr/>
            </p:nvSpPr>
            <p:spPr>
              <a:xfrm flipH="1">
                <a:off x="6783350" y="2702009"/>
                <a:ext cx="101589" cy="140892"/>
              </a:xfrm>
              <a:custGeom>
                <a:avLst/>
                <a:gdLst/>
                <a:ahLst/>
                <a:cxnLst/>
                <a:rect l="l" t="t" r="r" b="b"/>
                <a:pathLst>
                  <a:path w="105002" h="145625" extrusionOk="0">
                    <a:moveTo>
                      <a:pt x="99255" y="145626"/>
                    </a:moveTo>
                    <a:cubicBezTo>
                      <a:pt x="97415" y="145626"/>
                      <a:pt x="95574" y="144757"/>
                      <a:pt x="94450" y="143121"/>
                    </a:cubicBezTo>
                    <a:lnTo>
                      <a:pt x="1044" y="9173"/>
                    </a:lnTo>
                    <a:cubicBezTo>
                      <a:pt x="-797" y="6514"/>
                      <a:pt x="-132" y="2884"/>
                      <a:pt x="2475" y="1044"/>
                    </a:cubicBezTo>
                    <a:cubicBezTo>
                      <a:pt x="5134" y="-797"/>
                      <a:pt x="8764" y="-132"/>
                      <a:pt x="10604" y="2475"/>
                    </a:cubicBezTo>
                    <a:lnTo>
                      <a:pt x="103959" y="136423"/>
                    </a:lnTo>
                    <a:cubicBezTo>
                      <a:pt x="105799" y="139082"/>
                      <a:pt x="105135" y="142712"/>
                      <a:pt x="102527" y="144552"/>
                    </a:cubicBezTo>
                    <a:cubicBezTo>
                      <a:pt x="101505" y="145268"/>
                      <a:pt x="100329" y="145626"/>
                      <a:pt x="99204" y="145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1" name="Google Shape;371;p30"/>
              <p:cNvSpPr/>
              <p:nvPr/>
            </p:nvSpPr>
            <p:spPr>
              <a:xfrm flipH="1">
                <a:off x="6789829" y="2760094"/>
                <a:ext cx="91149" cy="258340"/>
              </a:xfrm>
              <a:custGeom>
                <a:avLst/>
                <a:gdLst/>
                <a:ahLst/>
                <a:cxnLst/>
                <a:rect l="l" t="t" r="r" b="b"/>
                <a:pathLst>
                  <a:path w="94211" h="267018" extrusionOk="0">
                    <a:moveTo>
                      <a:pt x="88415" y="267019"/>
                    </a:moveTo>
                    <a:cubicBezTo>
                      <a:pt x="85961" y="267019"/>
                      <a:pt x="83660" y="265434"/>
                      <a:pt x="82842" y="262980"/>
                    </a:cubicBezTo>
                    <a:lnTo>
                      <a:pt x="275" y="7661"/>
                    </a:lnTo>
                    <a:cubicBezTo>
                      <a:pt x="-696" y="4594"/>
                      <a:pt x="991" y="1321"/>
                      <a:pt x="4007" y="299"/>
                    </a:cubicBezTo>
                    <a:cubicBezTo>
                      <a:pt x="7023" y="-724"/>
                      <a:pt x="10347" y="964"/>
                      <a:pt x="11369" y="4031"/>
                    </a:cubicBezTo>
                    <a:lnTo>
                      <a:pt x="93936" y="259350"/>
                    </a:lnTo>
                    <a:cubicBezTo>
                      <a:pt x="94908" y="262417"/>
                      <a:pt x="93220" y="265689"/>
                      <a:pt x="90204" y="266712"/>
                    </a:cubicBezTo>
                    <a:cubicBezTo>
                      <a:pt x="89591" y="266917"/>
                      <a:pt x="89028" y="267019"/>
                      <a:pt x="88415" y="267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2" name="Google Shape;372;p30"/>
              <p:cNvSpPr/>
              <p:nvPr/>
            </p:nvSpPr>
            <p:spPr>
              <a:xfrm flipH="1">
                <a:off x="7157478" y="2511202"/>
                <a:ext cx="344393" cy="1919063"/>
              </a:xfrm>
              <a:custGeom>
                <a:avLst/>
                <a:gdLst/>
                <a:ahLst/>
                <a:cxnLst/>
                <a:rect l="l" t="t" r="r" b="b"/>
                <a:pathLst>
                  <a:path w="355962" h="1983528" extrusionOk="0">
                    <a:moveTo>
                      <a:pt x="5831" y="1983477"/>
                    </a:moveTo>
                    <a:cubicBezTo>
                      <a:pt x="5831" y="1983477"/>
                      <a:pt x="5729" y="1983477"/>
                      <a:pt x="5678" y="1983477"/>
                    </a:cubicBezTo>
                    <a:cubicBezTo>
                      <a:pt x="2457" y="1983375"/>
                      <a:pt x="-99" y="1980716"/>
                      <a:pt x="3" y="1977496"/>
                    </a:cubicBezTo>
                    <a:cubicBezTo>
                      <a:pt x="4093" y="1841912"/>
                      <a:pt x="55269" y="1601777"/>
                      <a:pt x="120045" y="1297787"/>
                    </a:cubicBezTo>
                    <a:cubicBezTo>
                      <a:pt x="200771" y="919001"/>
                      <a:pt x="301283" y="447576"/>
                      <a:pt x="344280" y="5293"/>
                    </a:cubicBezTo>
                    <a:cubicBezTo>
                      <a:pt x="344586" y="2072"/>
                      <a:pt x="347449" y="-280"/>
                      <a:pt x="350670" y="27"/>
                    </a:cubicBezTo>
                    <a:cubicBezTo>
                      <a:pt x="353891" y="334"/>
                      <a:pt x="356243" y="3197"/>
                      <a:pt x="355936" y="6418"/>
                    </a:cubicBezTo>
                    <a:cubicBezTo>
                      <a:pt x="312838" y="449366"/>
                      <a:pt x="212274" y="921148"/>
                      <a:pt x="131497" y="1300241"/>
                    </a:cubicBezTo>
                    <a:cubicBezTo>
                      <a:pt x="66823" y="1603669"/>
                      <a:pt x="15750" y="1843343"/>
                      <a:pt x="11711" y="1977853"/>
                    </a:cubicBezTo>
                    <a:cubicBezTo>
                      <a:pt x="11608" y="1981023"/>
                      <a:pt x="9001" y="1983528"/>
                      <a:pt x="5882" y="19835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3" name="Google Shape;373;p30"/>
              <p:cNvSpPr/>
              <p:nvPr/>
            </p:nvSpPr>
            <p:spPr>
              <a:xfrm flipH="1">
                <a:off x="7090485" y="2398660"/>
                <a:ext cx="130966" cy="134756"/>
              </a:xfrm>
              <a:custGeom>
                <a:avLst/>
                <a:gdLst/>
                <a:ahLst/>
                <a:cxnLst/>
                <a:rect l="l" t="t" r="r" b="b"/>
                <a:pathLst>
                  <a:path w="135365" h="139283" extrusionOk="0">
                    <a:moveTo>
                      <a:pt x="8863" y="139283"/>
                    </a:moveTo>
                    <a:cubicBezTo>
                      <a:pt x="6716" y="139283"/>
                      <a:pt x="5489" y="139181"/>
                      <a:pt x="5387" y="139181"/>
                    </a:cubicBezTo>
                    <a:cubicBezTo>
                      <a:pt x="2166" y="138926"/>
                      <a:pt x="-237" y="136165"/>
                      <a:pt x="19" y="132944"/>
                    </a:cubicBezTo>
                    <a:cubicBezTo>
                      <a:pt x="274" y="129723"/>
                      <a:pt x="3035" y="127371"/>
                      <a:pt x="6256" y="127576"/>
                    </a:cubicBezTo>
                    <a:cubicBezTo>
                      <a:pt x="10602" y="127883"/>
                      <a:pt x="113568" y="133762"/>
                      <a:pt x="123690" y="5387"/>
                    </a:cubicBezTo>
                    <a:cubicBezTo>
                      <a:pt x="123946" y="2166"/>
                      <a:pt x="126809" y="-237"/>
                      <a:pt x="129979" y="19"/>
                    </a:cubicBezTo>
                    <a:cubicBezTo>
                      <a:pt x="133200" y="274"/>
                      <a:pt x="135602" y="3086"/>
                      <a:pt x="135347" y="6307"/>
                    </a:cubicBezTo>
                    <a:cubicBezTo>
                      <a:pt x="125326" y="132739"/>
                      <a:pt x="28546" y="139283"/>
                      <a:pt x="8863" y="139283"/>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4" name="Google Shape;374;p30"/>
              <p:cNvSpPr/>
              <p:nvPr/>
            </p:nvSpPr>
            <p:spPr>
              <a:xfrm flipH="1">
                <a:off x="7235538" y="4426068"/>
                <a:ext cx="315874" cy="11277"/>
              </a:xfrm>
              <a:custGeom>
                <a:avLst/>
                <a:gdLst/>
                <a:ahLst/>
                <a:cxnLst/>
                <a:rect l="l" t="t" r="r" b="b"/>
                <a:pathLst>
                  <a:path w="326485" h="11656" extrusionOk="0">
                    <a:moveTo>
                      <a:pt x="320657" y="11657"/>
                    </a:moveTo>
                    <a:lnTo>
                      <a:pt x="5828" y="11657"/>
                    </a:lnTo>
                    <a:cubicBezTo>
                      <a:pt x="2607" y="11657"/>
                      <a:pt x="0" y="9049"/>
                      <a:pt x="0" y="5828"/>
                    </a:cubicBezTo>
                    <a:cubicBezTo>
                      <a:pt x="0" y="2607"/>
                      <a:pt x="2607" y="0"/>
                      <a:pt x="5828" y="0"/>
                    </a:cubicBezTo>
                    <a:lnTo>
                      <a:pt x="320657" y="0"/>
                    </a:lnTo>
                    <a:cubicBezTo>
                      <a:pt x="323878" y="0"/>
                      <a:pt x="326485" y="2607"/>
                      <a:pt x="326485" y="5828"/>
                    </a:cubicBezTo>
                    <a:cubicBezTo>
                      <a:pt x="326485" y="9049"/>
                      <a:pt x="323878" y="11657"/>
                      <a:pt x="320657" y="116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5" name="Google Shape;375;p30"/>
              <p:cNvSpPr/>
              <p:nvPr/>
            </p:nvSpPr>
            <p:spPr>
              <a:xfrm flipH="1">
                <a:off x="6527518" y="4426068"/>
                <a:ext cx="315874" cy="11277"/>
              </a:xfrm>
              <a:custGeom>
                <a:avLst/>
                <a:gdLst/>
                <a:ahLst/>
                <a:cxnLst/>
                <a:rect l="l" t="t" r="r" b="b"/>
                <a:pathLst>
                  <a:path w="326485" h="11656" extrusionOk="0">
                    <a:moveTo>
                      <a:pt x="320657" y="11657"/>
                    </a:moveTo>
                    <a:lnTo>
                      <a:pt x="5828" y="11657"/>
                    </a:lnTo>
                    <a:cubicBezTo>
                      <a:pt x="2607" y="11657"/>
                      <a:pt x="0" y="9049"/>
                      <a:pt x="0" y="5828"/>
                    </a:cubicBezTo>
                    <a:cubicBezTo>
                      <a:pt x="0" y="2607"/>
                      <a:pt x="2607" y="0"/>
                      <a:pt x="5828" y="0"/>
                    </a:cubicBezTo>
                    <a:lnTo>
                      <a:pt x="320657" y="0"/>
                    </a:lnTo>
                    <a:cubicBezTo>
                      <a:pt x="323878" y="0"/>
                      <a:pt x="326485" y="2607"/>
                      <a:pt x="326485" y="5828"/>
                    </a:cubicBezTo>
                    <a:cubicBezTo>
                      <a:pt x="326485" y="9049"/>
                      <a:pt x="323878" y="11657"/>
                      <a:pt x="320657" y="116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6" name="Google Shape;376;p30"/>
              <p:cNvSpPr/>
              <p:nvPr/>
            </p:nvSpPr>
            <p:spPr>
              <a:xfrm flipH="1">
                <a:off x="6659078" y="1662654"/>
                <a:ext cx="635310" cy="723644"/>
              </a:xfrm>
              <a:custGeom>
                <a:avLst/>
                <a:gdLst/>
                <a:ahLst/>
                <a:cxnLst/>
                <a:rect l="l" t="t" r="r" b="b"/>
                <a:pathLst>
                  <a:path w="656651" h="747952" extrusionOk="0">
                    <a:moveTo>
                      <a:pt x="656651" y="747902"/>
                    </a:moveTo>
                    <a:lnTo>
                      <a:pt x="69428" y="747902"/>
                    </a:lnTo>
                    <a:lnTo>
                      <a:pt x="64827" y="701326"/>
                    </a:lnTo>
                    <a:lnTo>
                      <a:pt x="60890" y="661756"/>
                    </a:lnTo>
                    <a:lnTo>
                      <a:pt x="51176" y="562982"/>
                    </a:lnTo>
                    <a:lnTo>
                      <a:pt x="33334" y="382204"/>
                    </a:lnTo>
                    <a:lnTo>
                      <a:pt x="33231" y="382101"/>
                    </a:lnTo>
                    <a:lnTo>
                      <a:pt x="31493" y="364361"/>
                    </a:lnTo>
                    <a:lnTo>
                      <a:pt x="31289" y="362111"/>
                    </a:lnTo>
                    <a:lnTo>
                      <a:pt x="31289" y="362111"/>
                    </a:lnTo>
                    <a:cubicBezTo>
                      <a:pt x="31289" y="362111"/>
                      <a:pt x="24233" y="290536"/>
                      <a:pt x="24233" y="290536"/>
                    </a:cubicBezTo>
                    <a:lnTo>
                      <a:pt x="0" y="45033"/>
                    </a:lnTo>
                    <a:cubicBezTo>
                      <a:pt x="613" y="44829"/>
                      <a:pt x="1278" y="44675"/>
                      <a:pt x="1841" y="44420"/>
                    </a:cubicBezTo>
                    <a:cubicBezTo>
                      <a:pt x="7720" y="42630"/>
                      <a:pt x="13548" y="40841"/>
                      <a:pt x="19376" y="39256"/>
                    </a:cubicBezTo>
                    <a:cubicBezTo>
                      <a:pt x="23671" y="37978"/>
                      <a:pt x="27863" y="36802"/>
                      <a:pt x="32055" y="35626"/>
                    </a:cubicBezTo>
                    <a:cubicBezTo>
                      <a:pt x="38497" y="33837"/>
                      <a:pt x="44837" y="32099"/>
                      <a:pt x="51176" y="30463"/>
                    </a:cubicBezTo>
                    <a:cubicBezTo>
                      <a:pt x="55778" y="29236"/>
                      <a:pt x="60328" y="28111"/>
                      <a:pt x="64827" y="26935"/>
                    </a:cubicBezTo>
                    <a:cubicBezTo>
                      <a:pt x="119837" y="13336"/>
                      <a:pt x="171320" y="5105"/>
                      <a:pt x="219480" y="1833"/>
                    </a:cubicBezTo>
                    <a:cubicBezTo>
                      <a:pt x="224081" y="1475"/>
                      <a:pt x="228632" y="1219"/>
                      <a:pt x="233131" y="963"/>
                    </a:cubicBezTo>
                    <a:cubicBezTo>
                      <a:pt x="249542" y="94"/>
                      <a:pt x="265595" y="-161"/>
                      <a:pt x="281188" y="94"/>
                    </a:cubicBezTo>
                    <a:lnTo>
                      <a:pt x="387784" y="12364"/>
                    </a:lnTo>
                    <a:lnTo>
                      <a:pt x="401434" y="13898"/>
                    </a:lnTo>
                    <a:lnTo>
                      <a:pt x="469635" y="21771"/>
                    </a:lnTo>
                    <a:lnTo>
                      <a:pt x="469840" y="22231"/>
                    </a:lnTo>
                    <a:lnTo>
                      <a:pt x="470351" y="23254"/>
                    </a:lnTo>
                    <a:lnTo>
                      <a:pt x="476691" y="35780"/>
                    </a:lnTo>
                    <a:lnTo>
                      <a:pt x="476691" y="35882"/>
                    </a:lnTo>
                    <a:lnTo>
                      <a:pt x="556088" y="194114"/>
                    </a:lnTo>
                    <a:lnTo>
                      <a:pt x="569738" y="221262"/>
                    </a:lnTo>
                    <a:lnTo>
                      <a:pt x="571630" y="225096"/>
                    </a:lnTo>
                    <a:lnTo>
                      <a:pt x="584718" y="305669"/>
                    </a:lnTo>
                    <a:lnTo>
                      <a:pt x="591364" y="346569"/>
                    </a:lnTo>
                    <a:lnTo>
                      <a:pt x="593512" y="359811"/>
                    </a:lnTo>
                    <a:lnTo>
                      <a:pt x="656600" y="7479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7" name="Google Shape;377;p30"/>
              <p:cNvSpPr/>
              <p:nvPr/>
            </p:nvSpPr>
            <p:spPr>
              <a:xfrm flipH="1">
                <a:off x="6881651" y="2376515"/>
                <a:ext cx="179750" cy="114235"/>
              </a:xfrm>
              <a:custGeom>
                <a:avLst/>
                <a:gdLst/>
                <a:ahLst/>
                <a:cxnLst/>
                <a:rect l="l" t="t" r="r" b="b"/>
                <a:pathLst>
                  <a:path w="185788" h="118072" extrusionOk="0">
                    <a:moveTo>
                      <a:pt x="176827" y="71309"/>
                    </a:moveTo>
                    <a:cubicBezTo>
                      <a:pt x="166908" y="80102"/>
                      <a:pt x="151724" y="80307"/>
                      <a:pt x="141601" y="71309"/>
                    </a:cubicBezTo>
                    <a:cubicBezTo>
                      <a:pt x="124577" y="56176"/>
                      <a:pt x="103717" y="49785"/>
                      <a:pt x="87153" y="54540"/>
                    </a:cubicBezTo>
                    <a:cubicBezTo>
                      <a:pt x="67061" y="60317"/>
                      <a:pt x="56989" y="81891"/>
                      <a:pt x="52030" y="98916"/>
                    </a:cubicBezTo>
                    <a:cubicBezTo>
                      <a:pt x="47940" y="112975"/>
                      <a:pt x="33216" y="121104"/>
                      <a:pt x="19157" y="117014"/>
                    </a:cubicBezTo>
                    <a:cubicBezTo>
                      <a:pt x="5097" y="112924"/>
                      <a:pt x="-3032" y="98200"/>
                      <a:pt x="1058" y="84141"/>
                    </a:cubicBezTo>
                    <a:cubicBezTo>
                      <a:pt x="13277" y="41912"/>
                      <a:pt x="38635" y="13281"/>
                      <a:pt x="72429" y="3568"/>
                    </a:cubicBezTo>
                    <a:cubicBezTo>
                      <a:pt x="106376" y="-6248"/>
                      <a:pt x="146407" y="4539"/>
                      <a:pt x="176878" y="31635"/>
                    </a:cubicBezTo>
                    <a:cubicBezTo>
                      <a:pt x="187818" y="41400"/>
                      <a:pt x="188841" y="58169"/>
                      <a:pt x="179076" y="69110"/>
                    </a:cubicBezTo>
                    <a:cubicBezTo>
                      <a:pt x="178360" y="69928"/>
                      <a:pt x="177593" y="70644"/>
                      <a:pt x="176827" y="71360"/>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8" name="Google Shape;378;p30"/>
              <p:cNvSpPr/>
              <p:nvPr/>
            </p:nvSpPr>
            <p:spPr>
              <a:xfrm flipH="1">
                <a:off x="6870486" y="2331200"/>
                <a:ext cx="179730" cy="114263"/>
              </a:xfrm>
              <a:custGeom>
                <a:avLst/>
                <a:gdLst/>
                <a:ahLst/>
                <a:cxnLst/>
                <a:rect l="l" t="t" r="r" b="b"/>
                <a:pathLst>
                  <a:path w="185767" h="118101" extrusionOk="0">
                    <a:moveTo>
                      <a:pt x="176827" y="71286"/>
                    </a:moveTo>
                    <a:cubicBezTo>
                      <a:pt x="166908" y="80080"/>
                      <a:pt x="151724" y="80285"/>
                      <a:pt x="141601" y="71286"/>
                    </a:cubicBezTo>
                    <a:cubicBezTo>
                      <a:pt x="124628" y="56153"/>
                      <a:pt x="103718" y="49763"/>
                      <a:pt x="87153" y="54569"/>
                    </a:cubicBezTo>
                    <a:cubicBezTo>
                      <a:pt x="67061" y="60346"/>
                      <a:pt x="56989" y="81869"/>
                      <a:pt x="52030" y="98945"/>
                    </a:cubicBezTo>
                    <a:cubicBezTo>
                      <a:pt x="47940" y="113005"/>
                      <a:pt x="33216" y="121133"/>
                      <a:pt x="19157" y="117043"/>
                    </a:cubicBezTo>
                    <a:cubicBezTo>
                      <a:pt x="5097" y="112953"/>
                      <a:pt x="-3032" y="98229"/>
                      <a:pt x="1058" y="84170"/>
                    </a:cubicBezTo>
                    <a:cubicBezTo>
                      <a:pt x="13328" y="41941"/>
                      <a:pt x="38635" y="13311"/>
                      <a:pt x="72429" y="3546"/>
                    </a:cubicBezTo>
                    <a:cubicBezTo>
                      <a:pt x="106376" y="-6219"/>
                      <a:pt x="146407" y="4517"/>
                      <a:pt x="176878" y="31664"/>
                    </a:cubicBezTo>
                    <a:cubicBezTo>
                      <a:pt x="187818" y="41429"/>
                      <a:pt x="188790" y="58198"/>
                      <a:pt x="179076" y="69139"/>
                    </a:cubicBezTo>
                    <a:cubicBezTo>
                      <a:pt x="178360" y="69957"/>
                      <a:pt x="177644" y="70673"/>
                      <a:pt x="176827" y="71389"/>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79" name="Google Shape;379;p30"/>
              <p:cNvSpPr/>
              <p:nvPr/>
            </p:nvSpPr>
            <p:spPr>
              <a:xfrm flipH="1">
                <a:off x="6859231" y="2285792"/>
                <a:ext cx="179750" cy="114284"/>
              </a:xfrm>
              <a:custGeom>
                <a:avLst/>
                <a:gdLst/>
                <a:ahLst/>
                <a:cxnLst/>
                <a:rect l="l" t="t" r="r" b="b"/>
                <a:pathLst>
                  <a:path w="185788" h="118123" extrusionOk="0">
                    <a:moveTo>
                      <a:pt x="176827" y="71360"/>
                    </a:moveTo>
                    <a:cubicBezTo>
                      <a:pt x="166908" y="80153"/>
                      <a:pt x="151724" y="80358"/>
                      <a:pt x="141601" y="71360"/>
                    </a:cubicBezTo>
                    <a:cubicBezTo>
                      <a:pt x="124577" y="56227"/>
                      <a:pt x="103717" y="49836"/>
                      <a:pt x="87153" y="54591"/>
                    </a:cubicBezTo>
                    <a:cubicBezTo>
                      <a:pt x="67112" y="60368"/>
                      <a:pt x="56989" y="81891"/>
                      <a:pt x="52030" y="98967"/>
                    </a:cubicBezTo>
                    <a:cubicBezTo>
                      <a:pt x="47940" y="113027"/>
                      <a:pt x="33216" y="121156"/>
                      <a:pt x="19157" y="117065"/>
                    </a:cubicBezTo>
                    <a:cubicBezTo>
                      <a:pt x="5097" y="112976"/>
                      <a:pt x="-3032" y="98251"/>
                      <a:pt x="1058" y="84192"/>
                    </a:cubicBezTo>
                    <a:cubicBezTo>
                      <a:pt x="13277" y="41963"/>
                      <a:pt x="38635" y="13333"/>
                      <a:pt x="72429" y="3568"/>
                    </a:cubicBezTo>
                    <a:cubicBezTo>
                      <a:pt x="106376" y="-6248"/>
                      <a:pt x="146407" y="4539"/>
                      <a:pt x="176878" y="31635"/>
                    </a:cubicBezTo>
                    <a:cubicBezTo>
                      <a:pt x="187818" y="41400"/>
                      <a:pt x="188841" y="58169"/>
                      <a:pt x="179076" y="69110"/>
                    </a:cubicBezTo>
                    <a:cubicBezTo>
                      <a:pt x="178360" y="69928"/>
                      <a:pt x="177593" y="70644"/>
                      <a:pt x="176827" y="71360"/>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0" name="Google Shape;380;p30"/>
              <p:cNvSpPr/>
              <p:nvPr/>
            </p:nvSpPr>
            <p:spPr>
              <a:xfrm flipH="1">
                <a:off x="6848016" y="2240455"/>
                <a:ext cx="179730" cy="114284"/>
              </a:xfrm>
              <a:custGeom>
                <a:avLst/>
                <a:gdLst/>
                <a:ahLst/>
                <a:cxnLst/>
                <a:rect l="l" t="t" r="r" b="b"/>
                <a:pathLst>
                  <a:path w="185767" h="118123" extrusionOk="0">
                    <a:moveTo>
                      <a:pt x="176827" y="71360"/>
                    </a:moveTo>
                    <a:cubicBezTo>
                      <a:pt x="166908" y="80153"/>
                      <a:pt x="151724" y="80358"/>
                      <a:pt x="141601" y="71360"/>
                    </a:cubicBezTo>
                    <a:cubicBezTo>
                      <a:pt x="124628" y="56227"/>
                      <a:pt x="103718" y="49836"/>
                      <a:pt x="87153" y="54591"/>
                    </a:cubicBezTo>
                    <a:cubicBezTo>
                      <a:pt x="67061" y="60368"/>
                      <a:pt x="56989" y="81943"/>
                      <a:pt x="52030" y="98967"/>
                    </a:cubicBezTo>
                    <a:cubicBezTo>
                      <a:pt x="47940" y="113027"/>
                      <a:pt x="33216" y="121156"/>
                      <a:pt x="19157" y="117065"/>
                    </a:cubicBezTo>
                    <a:cubicBezTo>
                      <a:pt x="5097" y="112976"/>
                      <a:pt x="-3032" y="98251"/>
                      <a:pt x="1058" y="84192"/>
                    </a:cubicBezTo>
                    <a:cubicBezTo>
                      <a:pt x="13277" y="41963"/>
                      <a:pt x="38686" y="13333"/>
                      <a:pt x="72429" y="3568"/>
                    </a:cubicBezTo>
                    <a:cubicBezTo>
                      <a:pt x="106376" y="-6248"/>
                      <a:pt x="146407" y="4539"/>
                      <a:pt x="176878" y="31635"/>
                    </a:cubicBezTo>
                    <a:cubicBezTo>
                      <a:pt x="187818" y="41400"/>
                      <a:pt x="188790" y="58169"/>
                      <a:pt x="179076" y="69110"/>
                    </a:cubicBezTo>
                    <a:cubicBezTo>
                      <a:pt x="178360" y="69928"/>
                      <a:pt x="177645" y="70644"/>
                      <a:pt x="176827" y="71360"/>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1" name="Google Shape;381;p30"/>
              <p:cNvSpPr/>
              <p:nvPr/>
            </p:nvSpPr>
            <p:spPr>
              <a:xfrm flipH="1">
                <a:off x="6999629" y="2270636"/>
                <a:ext cx="127665" cy="270834"/>
              </a:xfrm>
              <a:custGeom>
                <a:avLst/>
                <a:gdLst/>
                <a:ahLst/>
                <a:cxnLst/>
                <a:rect l="l" t="t" r="r" b="b"/>
                <a:pathLst>
                  <a:path w="131953" h="279932" extrusionOk="0">
                    <a:moveTo>
                      <a:pt x="0" y="277252"/>
                    </a:moveTo>
                    <a:cubicBezTo>
                      <a:pt x="79142" y="289675"/>
                      <a:pt x="113600" y="257977"/>
                      <a:pt x="122138" y="201791"/>
                    </a:cubicBezTo>
                    <a:cubicBezTo>
                      <a:pt x="130676" y="145553"/>
                      <a:pt x="131954" y="0"/>
                      <a:pt x="131954" y="0"/>
                    </a:cubicBezTo>
                    <a:cubicBezTo>
                      <a:pt x="82465" y="47649"/>
                      <a:pt x="28528" y="40133"/>
                      <a:pt x="28528" y="40133"/>
                    </a:cubicBezTo>
                    <a:lnTo>
                      <a:pt x="0" y="277303"/>
                    </a:ln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2" name="Google Shape;382;p30"/>
              <p:cNvSpPr/>
              <p:nvPr/>
            </p:nvSpPr>
            <p:spPr>
              <a:xfrm flipH="1">
                <a:off x="6900050" y="2372405"/>
                <a:ext cx="125086" cy="39463"/>
              </a:xfrm>
              <a:custGeom>
                <a:avLst/>
                <a:gdLst/>
                <a:ahLst/>
                <a:cxnLst/>
                <a:rect l="l" t="t" r="r" b="b"/>
                <a:pathLst>
                  <a:path w="129288" h="40789" extrusionOk="0">
                    <a:moveTo>
                      <a:pt x="5827" y="40738"/>
                    </a:moveTo>
                    <a:cubicBezTo>
                      <a:pt x="4702" y="40738"/>
                      <a:pt x="3578" y="40431"/>
                      <a:pt x="2606" y="39767"/>
                    </a:cubicBezTo>
                    <a:cubicBezTo>
                      <a:pt x="-52" y="37977"/>
                      <a:pt x="-819" y="34347"/>
                      <a:pt x="970" y="31689"/>
                    </a:cubicBezTo>
                    <a:cubicBezTo>
                      <a:pt x="43251" y="-31706"/>
                      <a:pt x="125767" y="19521"/>
                      <a:pt x="126585" y="20032"/>
                    </a:cubicBezTo>
                    <a:cubicBezTo>
                      <a:pt x="129294" y="21771"/>
                      <a:pt x="130112" y="25349"/>
                      <a:pt x="128374" y="28059"/>
                    </a:cubicBezTo>
                    <a:cubicBezTo>
                      <a:pt x="126636" y="30769"/>
                      <a:pt x="123057" y="31587"/>
                      <a:pt x="120347" y="29899"/>
                    </a:cubicBezTo>
                    <a:cubicBezTo>
                      <a:pt x="117382" y="28008"/>
                      <a:pt x="46676" y="-15704"/>
                      <a:pt x="10684" y="38182"/>
                    </a:cubicBezTo>
                    <a:cubicBezTo>
                      <a:pt x="9559" y="39869"/>
                      <a:pt x="7719" y="40789"/>
                      <a:pt x="5827" y="40789"/>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3" name="Google Shape;383;p30"/>
              <p:cNvSpPr/>
              <p:nvPr/>
            </p:nvSpPr>
            <p:spPr>
              <a:xfrm flipH="1">
                <a:off x="6888418" y="2327513"/>
                <a:ext cx="125086" cy="39463"/>
              </a:xfrm>
              <a:custGeom>
                <a:avLst/>
                <a:gdLst/>
                <a:ahLst/>
                <a:cxnLst/>
                <a:rect l="l" t="t" r="r" b="b"/>
                <a:pathLst>
                  <a:path w="129288" h="40789" extrusionOk="0">
                    <a:moveTo>
                      <a:pt x="5827" y="40738"/>
                    </a:moveTo>
                    <a:cubicBezTo>
                      <a:pt x="4702" y="40738"/>
                      <a:pt x="3578" y="40431"/>
                      <a:pt x="2606" y="39767"/>
                    </a:cubicBezTo>
                    <a:cubicBezTo>
                      <a:pt x="-52" y="37977"/>
                      <a:pt x="-819" y="34347"/>
                      <a:pt x="970" y="31689"/>
                    </a:cubicBezTo>
                    <a:cubicBezTo>
                      <a:pt x="43251" y="-31706"/>
                      <a:pt x="125767" y="19521"/>
                      <a:pt x="126585" y="20032"/>
                    </a:cubicBezTo>
                    <a:cubicBezTo>
                      <a:pt x="129294" y="21771"/>
                      <a:pt x="130112" y="25349"/>
                      <a:pt x="128374" y="28059"/>
                    </a:cubicBezTo>
                    <a:cubicBezTo>
                      <a:pt x="126636" y="30769"/>
                      <a:pt x="123057" y="31587"/>
                      <a:pt x="120347" y="29899"/>
                    </a:cubicBezTo>
                    <a:cubicBezTo>
                      <a:pt x="117382" y="28008"/>
                      <a:pt x="46676" y="-15704"/>
                      <a:pt x="10684" y="38182"/>
                    </a:cubicBezTo>
                    <a:cubicBezTo>
                      <a:pt x="9559" y="39869"/>
                      <a:pt x="7719" y="40789"/>
                      <a:pt x="5827" y="40789"/>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4" name="Google Shape;384;p30"/>
              <p:cNvSpPr/>
              <p:nvPr/>
            </p:nvSpPr>
            <p:spPr>
              <a:xfrm flipH="1">
                <a:off x="6876837" y="2282622"/>
                <a:ext cx="125086" cy="39463"/>
              </a:xfrm>
              <a:custGeom>
                <a:avLst/>
                <a:gdLst/>
                <a:ahLst/>
                <a:cxnLst/>
                <a:rect l="l" t="t" r="r" b="b"/>
                <a:pathLst>
                  <a:path w="129288" h="40789" extrusionOk="0">
                    <a:moveTo>
                      <a:pt x="5827" y="40738"/>
                    </a:moveTo>
                    <a:cubicBezTo>
                      <a:pt x="4702" y="40738"/>
                      <a:pt x="3578" y="40431"/>
                      <a:pt x="2606" y="39767"/>
                    </a:cubicBezTo>
                    <a:cubicBezTo>
                      <a:pt x="-52" y="37977"/>
                      <a:pt x="-819" y="34347"/>
                      <a:pt x="970" y="31689"/>
                    </a:cubicBezTo>
                    <a:cubicBezTo>
                      <a:pt x="43251" y="-31706"/>
                      <a:pt x="125767" y="19521"/>
                      <a:pt x="126585" y="20032"/>
                    </a:cubicBezTo>
                    <a:cubicBezTo>
                      <a:pt x="129294" y="21771"/>
                      <a:pt x="130112" y="25349"/>
                      <a:pt x="128374" y="28059"/>
                    </a:cubicBezTo>
                    <a:cubicBezTo>
                      <a:pt x="126636" y="30769"/>
                      <a:pt x="123057" y="31587"/>
                      <a:pt x="120347" y="29899"/>
                    </a:cubicBezTo>
                    <a:cubicBezTo>
                      <a:pt x="117382" y="28008"/>
                      <a:pt x="46676" y="-15704"/>
                      <a:pt x="10684" y="38182"/>
                    </a:cubicBezTo>
                    <a:cubicBezTo>
                      <a:pt x="9559" y="39869"/>
                      <a:pt x="7719" y="40789"/>
                      <a:pt x="5827" y="40789"/>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5" name="Google Shape;385;p30"/>
              <p:cNvSpPr/>
              <p:nvPr/>
            </p:nvSpPr>
            <p:spPr>
              <a:xfrm flipH="1">
                <a:off x="7081425" y="1704569"/>
                <a:ext cx="730314" cy="836082"/>
              </a:xfrm>
              <a:custGeom>
                <a:avLst/>
                <a:gdLst/>
                <a:ahLst/>
                <a:cxnLst/>
                <a:rect l="l" t="t" r="r" b="b"/>
                <a:pathLst>
                  <a:path w="754846" h="864167" extrusionOk="0">
                    <a:moveTo>
                      <a:pt x="754847" y="624749"/>
                    </a:moveTo>
                    <a:lnTo>
                      <a:pt x="753875" y="629913"/>
                    </a:lnTo>
                    <a:lnTo>
                      <a:pt x="739969" y="704606"/>
                    </a:lnTo>
                    <a:lnTo>
                      <a:pt x="710624" y="861816"/>
                    </a:lnTo>
                    <a:cubicBezTo>
                      <a:pt x="690480" y="858084"/>
                      <a:pt x="646359" y="858289"/>
                      <a:pt x="599222" y="859567"/>
                    </a:cubicBezTo>
                    <a:cubicBezTo>
                      <a:pt x="594672" y="859720"/>
                      <a:pt x="590122" y="859771"/>
                      <a:pt x="585572" y="859976"/>
                    </a:cubicBezTo>
                    <a:cubicBezTo>
                      <a:pt x="572995" y="860282"/>
                      <a:pt x="560418" y="860691"/>
                      <a:pt x="548097" y="861100"/>
                    </a:cubicBezTo>
                    <a:cubicBezTo>
                      <a:pt x="508986" y="862430"/>
                      <a:pt x="469620" y="863708"/>
                      <a:pt x="430918" y="864066"/>
                    </a:cubicBezTo>
                    <a:cubicBezTo>
                      <a:pt x="426368" y="864066"/>
                      <a:pt x="421818" y="864066"/>
                      <a:pt x="417268" y="864168"/>
                    </a:cubicBezTo>
                    <a:lnTo>
                      <a:pt x="409139" y="864168"/>
                    </a:lnTo>
                    <a:cubicBezTo>
                      <a:pt x="358065" y="864168"/>
                      <a:pt x="308473" y="862276"/>
                      <a:pt x="262614" y="856243"/>
                    </a:cubicBezTo>
                    <a:cubicBezTo>
                      <a:pt x="258013" y="855630"/>
                      <a:pt x="253463" y="855016"/>
                      <a:pt x="248964" y="854301"/>
                    </a:cubicBezTo>
                    <a:cubicBezTo>
                      <a:pt x="188738" y="845200"/>
                      <a:pt x="135415" y="828380"/>
                      <a:pt x="94310" y="798677"/>
                    </a:cubicBezTo>
                    <a:cubicBezTo>
                      <a:pt x="89556" y="795302"/>
                      <a:pt x="85006" y="791775"/>
                      <a:pt x="80660" y="787991"/>
                    </a:cubicBezTo>
                    <a:cubicBezTo>
                      <a:pt x="61897" y="772040"/>
                      <a:pt x="46202" y="752817"/>
                      <a:pt x="34136" y="729811"/>
                    </a:cubicBezTo>
                    <a:cubicBezTo>
                      <a:pt x="-12183" y="641314"/>
                      <a:pt x="-11314" y="524799"/>
                      <a:pt x="36437" y="410177"/>
                    </a:cubicBezTo>
                    <a:cubicBezTo>
                      <a:pt x="48656" y="380882"/>
                      <a:pt x="63482" y="352457"/>
                      <a:pt x="80609" y="325156"/>
                    </a:cubicBezTo>
                    <a:cubicBezTo>
                      <a:pt x="84954" y="318152"/>
                      <a:pt x="89505" y="311250"/>
                      <a:pt x="94259" y="304399"/>
                    </a:cubicBezTo>
                    <a:cubicBezTo>
                      <a:pt x="135006" y="245043"/>
                      <a:pt x="187154" y="191055"/>
                      <a:pt x="248913" y="144173"/>
                    </a:cubicBezTo>
                    <a:cubicBezTo>
                      <a:pt x="253412" y="140747"/>
                      <a:pt x="257962" y="137322"/>
                      <a:pt x="262563" y="134050"/>
                    </a:cubicBezTo>
                    <a:cubicBezTo>
                      <a:pt x="309240" y="100154"/>
                      <a:pt x="361081" y="70092"/>
                      <a:pt x="417217" y="44734"/>
                    </a:cubicBezTo>
                    <a:cubicBezTo>
                      <a:pt x="421716" y="42689"/>
                      <a:pt x="426266" y="40696"/>
                      <a:pt x="430867" y="38702"/>
                    </a:cubicBezTo>
                    <a:cubicBezTo>
                      <a:pt x="464456" y="24131"/>
                      <a:pt x="499477" y="11196"/>
                      <a:pt x="535878" y="0"/>
                    </a:cubicBezTo>
                    <a:lnTo>
                      <a:pt x="536185" y="1022"/>
                    </a:lnTo>
                    <a:lnTo>
                      <a:pt x="585520" y="161402"/>
                    </a:lnTo>
                    <a:lnTo>
                      <a:pt x="599171" y="205779"/>
                    </a:lnTo>
                    <a:lnTo>
                      <a:pt x="606789" y="230472"/>
                    </a:lnTo>
                    <a:cubicBezTo>
                      <a:pt x="604232" y="231239"/>
                      <a:pt x="601676" y="232057"/>
                      <a:pt x="599171" y="232875"/>
                    </a:cubicBezTo>
                    <a:cubicBezTo>
                      <a:pt x="594570" y="234306"/>
                      <a:pt x="590019" y="235789"/>
                      <a:pt x="585520" y="237374"/>
                    </a:cubicBezTo>
                    <a:cubicBezTo>
                      <a:pt x="576420" y="240441"/>
                      <a:pt x="567473" y="243662"/>
                      <a:pt x="558577" y="247088"/>
                    </a:cubicBezTo>
                    <a:cubicBezTo>
                      <a:pt x="512105" y="264777"/>
                      <a:pt x="469211" y="286505"/>
                      <a:pt x="430867" y="311352"/>
                    </a:cubicBezTo>
                    <a:cubicBezTo>
                      <a:pt x="426266" y="314317"/>
                      <a:pt x="421716" y="317334"/>
                      <a:pt x="417217" y="320452"/>
                    </a:cubicBezTo>
                    <a:cubicBezTo>
                      <a:pt x="346050" y="369328"/>
                      <a:pt x="292062" y="429298"/>
                      <a:pt x="262563" y="494840"/>
                    </a:cubicBezTo>
                    <a:cubicBezTo>
                      <a:pt x="261336" y="497550"/>
                      <a:pt x="260160" y="500310"/>
                      <a:pt x="259035" y="503020"/>
                    </a:cubicBezTo>
                    <a:cubicBezTo>
                      <a:pt x="254894" y="512938"/>
                      <a:pt x="251571" y="522448"/>
                      <a:pt x="248913" y="531548"/>
                    </a:cubicBezTo>
                    <a:cubicBezTo>
                      <a:pt x="245589" y="543153"/>
                      <a:pt x="243391" y="554094"/>
                      <a:pt x="242215" y="564063"/>
                    </a:cubicBezTo>
                    <a:cubicBezTo>
                      <a:pt x="240886" y="574851"/>
                      <a:pt x="243493" y="585280"/>
                      <a:pt x="248913" y="593818"/>
                    </a:cubicBezTo>
                    <a:cubicBezTo>
                      <a:pt x="252389" y="599391"/>
                      <a:pt x="257042" y="604197"/>
                      <a:pt x="262563" y="607878"/>
                    </a:cubicBezTo>
                    <a:cubicBezTo>
                      <a:pt x="268033" y="611456"/>
                      <a:pt x="274322" y="614013"/>
                      <a:pt x="281121" y="615137"/>
                    </a:cubicBezTo>
                    <a:cubicBezTo>
                      <a:pt x="295999" y="617489"/>
                      <a:pt x="315324" y="619688"/>
                      <a:pt x="340171" y="621119"/>
                    </a:cubicBezTo>
                    <a:cubicBezTo>
                      <a:pt x="364711" y="622551"/>
                      <a:pt x="390580" y="623011"/>
                      <a:pt x="417217" y="622908"/>
                    </a:cubicBezTo>
                    <a:cubicBezTo>
                      <a:pt x="421716" y="622908"/>
                      <a:pt x="426266" y="622908"/>
                      <a:pt x="430867" y="622806"/>
                    </a:cubicBezTo>
                    <a:cubicBezTo>
                      <a:pt x="466859" y="622500"/>
                      <a:pt x="503874" y="621272"/>
                      <a:pt x="540173" y="620097"/>
                    </a:cubicBezTo>
                    <a:cubicBezTo>
                      <a:pt x="555715" y="619585"/>
                      <a:pt x="570848" y="619074"/>
                      <a:pt x="585520" y="618665"/>
                    </a:cubicBezTo>
                    <a:cubicBezTo>
                      <a:pt x="588792" y="618563"/>
                      <a:pt x="592013" y="618461"/>
                      <a:pt x="595234" y="618409"/>
                    </a:cubicBezTo>
                    <a:cubicBezTo>
                      <a:pt x="596564" y="618409"/>
                      <a:pt x="597842" y="618409"/>
                      <a:pt x="599171" y="618307"/>
                    </a:cubicBezTo>
                    <a:cubicBezTo>
                      <a:pt x="660265" y="616825"/>
                      <a:pt x="713231" y="617131"/>
                      <a:pt x="753824" y="624544"/>
                    </a:cubicBezTo>
                    <a:cubicBezTo>
                      <a:pt x="754131" y="624544"/>
                      <a:pt x="754438" y="624698"/>
                      <a:pt x="754796" y="6247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6" name="Google Shape;386;p30"/>
              <p:cNvSpPr/>
              <p:nvPr/>
            </p:nvSpPr>
            <p:spPr>
              <a:xfrm flipH="1">
                <a:off x="6656252" y="1764383"/>
                <a:ext cx="112232" cy="607881"/>
              </a:xfrm>
              <a:custGeom>
                <a:avLst/>
                <a:gdLst/>
                <a:ahLst/>
                <a:cxnLst/>
                <a:rect l="l" t="t" r="r" b="b"/>
                <a:pathLst>
                  <a:path w="116002" h="628301" extrusionOk="0">
                    <a:moveTo>
                      <a:pt x="110098" y="628251"/>
                    </a:moveTo>
                    <a:cubicBezTo>
                      <a:pt x="107286" y="628251"/>
                      <a:pt x="104832" y="626257"/>
                      <a:pt x="104372" y="623394"/>
                    </a:cubicBezTo>
                    <a:lnTo>
                      <a:pt x="77" y="6825"/>
                    </a:lnTo>
                    <a:cubicBezTo>
                      <a:pt x="-435" y="3655"/>
                      <a:pt x="1661" y="639"/>
                      <a:pt x="4882" y="77"/>
                    </a:cubicBezTo>
                    <a:cubicBezTo>
                      <a:pt x="8052" y="-435"/>
                      <a:pt x="11069" y="1662"/>
                      <a:pt x="11631" y="4882"/>
                    </a:cubicBezTo>
                    <a:lnTo>
                      <a:pt x="115926" y="621451"/>
                    </a:lnTo>
                    <a:cubicBezTo>
                      <a:pt x="116437" y="624621"/>
                      <a:pt x="114341" y="627637"/>
                      <a:pt x="111120" y="628200"/>
                    </a:cubicBezTo>
                    <a:cubicBezTo>
                      <a:pt x="110814" y="628251"/>
                      <a:pt x="110456" y="628302"/>
                      <a:pt x="110149" y="6283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7" name="Google Shape;387;p30"/>
              <p:cNvSpPr/>
              <p:nvPr/>
            </p:nvSpPr>
            <p:spPr>
              <a:xfrm flipH="1">
                <a:off x="6890379" y="1313858"/>
                <a:ext cx="242028" cy="213337"/>
              </a:xfrm>
              <a:custGeom>
                <a:avLst/>
                <a:gdLst/>
                <a:ahLst/>
                <a:cxnLst/>
                <a:rect l="l" t="t" r="r" b="b"/>
                <a:pathLst>
                  <a:path w="250158" h="220503" extrusionOk="0">
                    <a:moveTo>
                      <a:pt x="1805" y="135431"/>
                    </a:moveTo>
                    <a:cubicBezTo>
                      <a:pt x="3748" y="129603"/>
                      <a:pt x="7940" y="124286"/>
                      <a:pt x="13666" y="122139"/>
                    </a:cubicBezTo>
                    <a:cubicBezTo>
                      <a:pt x="8758" y="114266"/>
                      <a:pt x="3799" y="106239"/>
                      <a:pt x="1601" y="97241"/>
                    </a:cubicBezTo>
                    <a:cubicBezTo>
                      <a:pt x="-598" y="88243"/>
                      <a:pt x="323" y="77967"/>
                      <a:pt x="6304" y="70860"/>
                    </a:cubicBezTo>
                    <a:cubicBezTo>
                      <a:pt x="12286" y="63805"/>
                      <a:pt x="24045" y="61453"/>
                      <a:pt x="31100" y="67435"/>
                    </a:cubicBezTo>
                    <a:cubicBezTo>
                      <a:pt x="33861" y="57670"/>
                      <a:pt x="36826" y="47496"/>
                      <a:pt x="43881" y="40185"/>
                    </a:cubicBezTo>
                    <a:cubicBezTo>
                      <a:pt x="50936" y="32874"/>
                      <a:pt x="63360" y="29705"/>
                      <a:pt x="71284" y="36044"/>
                    </a:cubicBezTo>
                    <a:cubicBezTo>
                      <a:pt x="83196" y="28018"/>
                      <a:pt x="95364" y="19889"/>
                      <a:pt x="109219" y="16208"/>
                    </a:cubicBezTo>
                    <a:cubicBezTo>
                      <a:pt x="123074" y="12527"/>
                      <a:pt x="139178" y="14009"/>
                      <a:pt x="149812" y="23570"/>
                    </a:cubicBezTo>
                    <a:cubicBezTo>
                      <a:pt x="163667" y="16463"/>
                      <a:pt x="176653" y="7414"/>
                      <a:pt x="191530" y="2762"/>
                    </a:cubicBezTo>
                    <a:cubicBezTo>
                      <a:pt x="206357" y="-1891"/>
                      <a:pt x="224199" y="-1277"/>
                      <a:pt x="235549" y="9357"/>
                    </a:cubicBezTo>
                    <a:cubicBezTo>
                      <a:pt x="244036" y="17332"/>
                      <a:pt x="247410" y="29807"/>
                      <a:pt x="245825" y="41310"/>
                    </a:cubicBezTo>
                    <a:cubicBezTo>
                      <a:pt x="244292" y="52813"/>
                      <a:pt x="238259" y="63396"/>
                      <a:pt x="230437" y="71985"/>
                    </a:cubicBezTo>
                    <a:cubicBezTo>
                      <a:pt x="238617" y="70247"/>
                      <a:pt x="247052" y="76638"/>
                      <a:pt x="249353" y="84664"/>
                    </a:cubicBezTo>
                    <a:cubicBezTo>
                      <a:pt x="251654" y="92691"/>
                      <a:pt x="248790" y="101536"/>
                      <a:pt x="243729" y="108131"/>
                    </a:cubicBezTo>
                    <a:cubicBezTo>
                      <a:pt x="238668" y="114726"/>
                      <a:pt x="231510" y="119480"/>
                      <a:pt x="224353" y="123775"/>
                    </a:cubicBezTo>
                    <a:lnTo>
                      <a:pt x="33452" y="220504"/>
                    </a:lnTo>
                    <a:cubicBezTo>
                      <a:pt x="14689" y="203326"/>
                      <a:pt x="2623" y="178939"/>
                      <a:pt x="323" y="153581"/>
                    </a:cubicBezTo>
                    <a:cubicBezTo>
                      <a:pt x="-240" y="147446"/>
                      <a:pt x="-240" y="141157"/>
                      <a:pt x="1754" y="135329"/>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8" name="Google Shape;388;p30"/>
              <p:cNvSpPr/>
              <p:nvPr/>
            </p:nvSpPr>
            <p:spPr>
              <a:xfrm flipH="1">
                <a:off x="6943254" y="1663602"/>
                <a:ext cx="199581" cy="115046"/>
              </a:xfrm>
              <a:custGeom>
                <a:avLst/>
                <a:gdLst/>
                <a:ahLst/>
                <a:cxnLst/>
                <a:rect l="l" t="t" r="r" b="b"/>
                <a:pathLst>
                  <a:path w="206285" h="118911" extrusionOk="0">
                    <a:moveTo>
                      <a:pt x="0" y="7653"/>
                    </a:moveTo>
                    <a:cubicBezTo>
                      <a:pt x="73313" y="149065"/>
                      <a:pt x="235585" y="162664"/>
                      <a:pt x="201689" y="7960"/>
                    </a:cubicBezTo>
                    <a:cubicBezTo>
                      <a:pt x="138242" y="-3186"/>
                      <a:pt x="70604" y="-2010"/>
                      <a:pt x="0" y="7653"/>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89" name="Google Shape;389;p30"/>
              <p:cNvSpPr/>
              <p:nvPr/>
            </p:nvSpPr>
            <p:spPr>
              <a:xfrm flipH="1">
                <a:off x="6906016" y="1373715"/>
                <a:ext cx="204351" cy="350877"/>
              </a:xfrm>
              <a:custGeom>
                <a:avLst/>
                <a:gdLst/>
                <a:ahLst/>
                <a:cxnLst/>
                <a:rect l="l" t="t" r="r" b="b"/>
                <a:pathLst>
                  <a:path w="211215" h="362664" extrusionOk="0">
                    <a:moveTo>
                      <a:pt x="199388" y="34390"/>
                    </a:moveTo>
                    <a:cubicBezTo>
                      <a:pt x="209715" y="98654"/>
                      <a:pt x="224797" y="184595"/>
                      <a:pt x="186709" y="213123"/>
                    </a:cubicBezTo>
                    <a:cubicBezTo>
                      <a:pt x="174592" y="222224"/>
                      <a:pt x="153375" y="223093"/>
                      <a:pt x="153375" y="223093"/>
                    </a:cubicBezTo>
                    <a:lnTo>
                      <a:pt x="148007" y="318543"/>
                    </a:lnTo>
                    <a:lnTo>
                      <a:pt x="85481" y="362664"/>
                    </a:lnTo>
                    <a:lnTo>
                      <a:pt x="0" y="318799"/>
                    </a:lnTo>
                    <a:lnTo>
                      <a:pt x="13395" y="82805"/>
                    </a:lnTo>
                    <a:lnTo>
                      <a:pt x="64162" y="9441"/>
                    </a:lnTo>
                    <a:cubicBezTo>
                      <a:pt x="64162" y="9441"/>
                      <a:pt x="189674" y="-23790"/>
                      <a:pt x="199286" y="34441"/>
                    </a:cubicBezTo>
                    <a:close/>
                  </a:path>
                </a:pathLst>
              </a:custGeom>
              <a:solidFill>
                <a:srgbClr val="9458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90" name="Google Shape;390;p30"/>
              <p:cNvSpPr/>
              <p:nvPr/>
            </p:nvSpPr>
            <p:spPr>
              <a:xfrm flipH="1">
                <a:off x="6920521" y="1360991"/>
                <a:ext cx="181862" cy="159556"/>
              </a:xfrm>
              <a:custGeom>
                <a:avLst/>
                <a:gdLst/>
                <a:ahLst/>
                <a:cxnLst/>
                <a:rect l="l" t="t" r="r" b="b"/>
                <a:pathLst>
                  <a:path w="187971" h="164916" extrusionOk="0">
                    <a:moveTo>
                      <a:pt x="649" y="164916"/>
                    </a:moveTo>
                    <a:lnTo>
                      <a:pt x="45844" y="124987"/>
                    </a:lnTo>
                    <a:cubicBezTo>
                      <a:pt x="14044" y="111132"/>
                      <a:pt x="12152" y="83883"/>
                      <a:pt x="29995" y="74578"/>
                    </a:cubicBezTo>
                    <a:cubicBezTo>
                      <a:pt x="47889" y="65273"/>
                      <a:pt x="60465" y="87513"/>
                      <a:pt x="60465" y="87513"/>
                    </a:cubicBezTo>
                    <a:cubicBezTo>
                      <a:pt x="73144" y="76521"/>
                      <a:pt x="56580" y="66245"/>
                      <a:pt x="59750" y="49527"/>
                    </a:cubicBezTo>
                    <a:cubicBezTo>
                      <a:pt x="62970" y="32758"/>
                      <a:pt x="155405" y="15068"/>
                      <a:pt x="187971" y="37615"/>
                    </a:cubicBezTo>
                    <a:cubicBezTo>
                      <a:pt x="176724" y="2236"/>
                      <a:pt x="55711" y="-18725"/>
                      <a:pt x="16293" y="23351"/>
                    </a:cubicBezTo>
                    <a:cubicBezTo>
                      <a:pt x="-4873" y="45948"/>
                      <a:pt x="649" y="164916"/>
                      <a:pt x="649" y="164916"/>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91" name="Google Shape;391;p30"/>
              <p:cNvSpPr/>
              <p:nvPr/>
            </p:nvSpPr>
            <p:spPr>
              <a:xfrm flipH="1">
                <a:off x="6915086" y="1446009"/>
                <a:ext cx="26103" cy="16471"/>
              </a:xfrm>
              <a:custGeom>
                <a:avLst/>
                <a:gdLst/>
                <a:ahLst/>
                <a:cxnLst/>
                <a:rect l="l" t="t" r="r" b="b"/>
                <a:pathLst>
                  <a:path w="26980" h="17024" extrusionOk="0">
                    <a:moveTo>
                      <a:pt x="5823" y="17025"/>
                    </a:moveTo>
                    <a:cubicBezTo>
                      <a:pt x="5005" y="17025"/>
                      <a:pt x="4136" y="16872"/>
                      <a:pt x="3369" y="16463"/>
                    </a:cubicBezTo>
                    <a:cubicBezTo>
                      <a:pt x="455" y="15082"/>
                      <a:pt x="-823" y="11606"/>
                      <a:pt x="557" y="8692"/>
                    </a:cubicBezTo>
                    <a:cubicBezTo>
                      <a:pt x="2806" y="3886"/>
                      <a:pt x="7612" y="512"/>
                      <a:pt x="12776" y="51"/>
                    </a:cubicBezTo>
                    <a:cubicBezTo>
                      <a:pt x="18093" y="-409"/>
                      <a:pt x="23308" y="2250"/>
                      <a:pt x="26119" y="6800"/>
                    </a:cubicBezTo>
                    <a:cubicBezTo>
                      <a:pt x="27807" y="9561"/>
                      <a:pt x="26937" y="13140"/>
                      <a:pt x="24177" y="14827"/>
                    </a:cubicBezTo>
                    <a:cubicBezTo>
                      <a:pt x="21416" y="16514"/>
                      <a:pt x="17837" y="15645"/>
                      <a:pt x="16150" y="12884"/>
                    </a:cubicBezTo>
                    <a:cubicBezTo>
                      <a:pt x="15690" y="12117"/>
                      <a:pt x="14616" y="11555"/>
                      <a:pt x="13798" y="11657"/>
                    </a:cubicBezTo>
                    <a:cubicBezTo>
                      <a:pt x="12776" y="11759"/>
                      <a:pt x="11651" y="12577"/>
                      <a:pt x="11140" y="13651"/>
                    </a:cubicBezTo>
                    <a:cubicBezTo>
                      <a:pt x="10168" y="15747"/>
                      <a:pt x="8021" y="17025"/>
                      <a:pt x="5874" y="17025"/>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92" name="Google Shape;392;p30"/>
              <p:cNvSpPr/>
              <p:nvPr/>
            </p:nvSpPr>
            <p:spPr>
              <a:xfrm flipH="1">
                <a:off x="6959498" y="1447528"/>
                <a:ext cx="34934" cy="19157"/>
              </a:xfrm>
              <a:custGeom>
                <a:avLst/>
                <a:gdLst/>
                <a:ahLst/>
                <a:cxnLst/>
                <a:rect l="l" t="t" r="r" b="b"/>
                <a:pathLst>
                  <a:path w="36108" h="19801" extrusionOk="0">
                    <a:moveTo>
                      <a:pt x="5861" y="19801"/>
                    </a:moveTo>
                    <a:cubicBezTo>
                      <a:pt x="4583" y="19801"/>
                      <a:pt x="3305" y="19392"/>
                      <a:pt x="2231" y="18523"/>
                    </a:cubicBezTo>
                    <a:cubicBezTo>
                      <a:pt x="-325" y="16529"/>
                      <a:pt x="-734" y="12848"/>
                      <a:pt x="1260" y="10343"/>
                    </a:cubicBezTo>
                    <a:cubicBezTo>
                      <a:pt x="3049" y="8094"/>
                      <a:pt x="5503" y="5231"/>
                      <a:pt x="8877" y="3083"/>
                    </a:cubicBezTo>
                    <a:cubicBezTo>
                      <a:pt x="12712" y="629"/>
                      <a:pt x="16955" y="-444"/>
                      <a:pt x="20943" y="169"/>
                    </a:cubicBezTo>
                    <a:cubicBezTo>
                      <a:pt x="27794" y="1243"/>
                      <a:pt x="32242" y="6867"/>
                      <a:pt x="34849" y="10190"/>
                    </a:cubicBezTo>
                    <a:cubicBezTo>
                      <a:pt x="36843" y="12746"/>
                      <a:pt x="36434" y="16376"/>
                      <a:pt x="33878" y="18370"/>
                    </a:cubicBezTo>
                    <a:cubicBezTo>
                      <a:pt x="31321" y="20364"/>
                      <a:pt x="27691" y="19903"/>
                      <a:pt x="25698" y="17398"/>
                    </a:cubicBezTo>
                    <a:cubicBezTo>
                      <a:pt x="23550" y="14689"/>
                      <a:pt x="21301" y="11979"/>
                      <a:pt x="19154" y="11672"/>
                    </a:cubicBezTo>
                    <a:cubicBezTo>
                      <a:pt x="18029" y="11519"/>
                      <a:pt x="16597" y="11928"/>
                      <a:pt x="15217" y="12848"/>
                    </a:cubicBezTo>
                    <a:cubicBezTo>
                      <a:pt x="13734" y="13820"/>
                      <a:pt x="12252" y="15251"/>
                      <a:pt x="10462" y="17552"/>
                    </a:cubicBezTo>
                    <a:cubicBezTo>
                      <a:pt x="9286" y="19034"/>
                      <a:pt x="7599" y="19801"/>
                      <a:pt x="5861" y="19801"/>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93" name="Google Shape;393;p30"/>
              <p:cNvSpPr/>
              <p:nvPr/>
            </p:nvSpPr>
            <p:spPr>
              <a:xfrm flipH="1">
                <a:off x="6934532" y="1455817"/>
                <a:ext cx="18681" cy="44954"/>
              </a:xfrm>
              <a:custGeom>
                <a:avLst/>
                <a:gdLst/>
                <a:ahLst/>
                <a:cxnLst/>
                <a:rect l="l" t="t" r="r" b="b"/>
                <a:pathLst>
                  <a:path w="19309" h="46464" extrusionOk="0">
                    <a:moveTo>
                      <a:pt x="13438" y="46465"/>
                    </a:moveTo>
                    <a:cubicBezTo>
                      <a:pt x="10780" y="46465"/>
                      <a:pt x="8326" y="44624"/>
                      <a:pt x="7763" y="41864"/>
                    </a:cubicBezTo>
                    <a:lnTo>
                      <a:pt x="146" y="7099"/>
                    </a:lnTo>
                    <a:cubicBezTo>
                      <a:pt x="-570" y="3929"/>
                      <a:pt x="1424" y="861"/>
                      <a:pt x="4593" y="146"/>
                    </a:cubicBezTo>
                    <a:cubicBezTo>
                      <a:pt x="7763" y="-570"/>
                      <a:pt x="10831" y="1424"/>
                      <a:pt x="11546" y="4593"/>
                    </a:cubicBezTo>
                    <a:lnTo>
                      <a:pt x="19164" y="39359"/>
                    </a:lnTo>
                    <a:cubicBezTo>
                      <a:pt x="19880" y="42528"/>
                      <a:pt x="17886" y="45596"/>
                      <a:pt x="14716" y="46312"/>
                    </a:cubicBezTo>
                    <a:cubicBezTo>
                      <a:pt x="14307" y="46414"/>
                      <a:pt x="13898" y="46465"/>
                      <a:pt x="13438" y="46465"/>
                    </a:cubicBez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94" name="Google Shape;394;p30"/>
              <p:cNvSpPr/>
              <p:nvPr/>
            </p:nvSpPr>
            <p:spPr>
              <a:xfrm flipH="1">
                <a:off x="6938673" y="1489695"/>
                <a:ext cx="41287" cy="38649"/>
              </a:xfrm>
              <a:custGeom>
                <a:avLst/>
                <a:gdLst/>
                <a:ahLst/>
                <a:cxnLst/>
                <a:rect l="l" t="t" r="r" b="b"/>
                <a:pathLst>
                  <a:path w="42674" h="39947" extrusionOk="0">
                    <a:moveTo>
                      <a:pt x="25933" y="39948"/>
                    </a:moveTo>
                    <a:cubicBezTo>
                      <a:pt x="25064" y="39948"/>
                      <a:pt x="24195" y="39948"/>
                      <a:pt x="23377" y="39794"/>
                    </a:cubicBezTo>
                    <a:cubicBezTo>
                      <a:pt x="16935" y="39079"/>
                      <a:pt x="10953" y="35704"/>
                      <a:pt x="7017" y="30541"/>
                    </a:cubicBezTo>
                    <a:cubicBezTo>
                      <a:pt x="2364" y="24406"/>
                      <a:pt x="1035" y="16890"/>
                      <a:pt x="115" y="9682"/>
                    </a:cubicBezTo>
                    <a:cubicBezTo>
                      <a:pt x="-652" y="3853"/>
                      <a:pt x="2620" y="1502"/>
                      <a:pt x="4103" y="786"/>
                    </a:cubicBezTo>
                    <a:cubicBezTo>
                      <a:pt x="5739" y="-32"/>
                      <a:pt x="9011" y="-952"/>
                      <a:pt x="12947" y="2217"/>
                    </a:cubicBezTo>
                    <a:lnTo>
                      <a:pt x="34266" y="19600"/>
                    </a:lnTo>
                    <a:cubicBezTo>
                      <a:pt x="34778" y="20009"/>
                      <a:pt x="35340" y="20418"/>
                      <a:pt x="35851" y="20827"/>
                    </a:cubicBezTo>
                    <a:cubicBezTo>
                      <a:pt x="37232" y="21850"/>
                      <a:pt x="38765" y="23025"/>
                      <a:pt x="40146" y="24457"/>
                    </a:cubicBezTo>
                    <a:cubicBezTo>
                      <a:pt x="40862" y="25224"/>
                      <a:pt x="43111" y="27576"/>
                      <a:pt x="42600" y="31001"/>
                    </a:cubicBezTo>
                    <a:cubicBezTo>
                      <a:pt x="42089" y="34477"/>
                      <a:pt x="39226" y="36113"/>
                      <a:pt x="37845" y="36880"/>
                    </a:cubicBezTo>
                    <a:cubicBezTo>
                      <a:pt x="34369" y="38874"/>
                      <a:pt x="30125" y="39948"/>
                      <a:pt x="25984" y="39948"/>
                    </a:cubicBezTo>
                    <a:close/>
                    <a:moveTo>
                      <a:pt x="31710" y="32586"/>
                    </a:moveTo>
                    <a:lnTo>
                      <a:pt x="31710" y="32586"/>
                    </a:lnTo>
                    <a:lnTo>
                      <a:pt x="31710" y="32586"/>
                    </a:lnTo>
                    <a:close/>
                    <a:moveTo>
                      <a:pt x="13510" y="17811"/>
                    </a:moveTo>
                    <a:cubicBezTo>
                      <a:pt x="14174" y="19958"/>
                      <a:pt x="15043" y="21901"/>
                      <a:pt x="16270" y="23485"/>
                    </a:cubicBezTo>
                    <a:cubicBezTo>
                      <a:pt x="18264" y="26093"/>
                      <a:pt x="21383" y="27882"/>
                      <a:pt x="24604" y="28240"/>
                    </a:cubicBezTo>
                    <a:cubicBezTo>
                      <a:pt x="25166" y="28291"/>
                      <a:pt x="25780" y="28342"/>
                      <a:pt x="26393" y="28291"/>
                    </a:cubicBezTo>
                    <a:lnTo>
                      <a:pt x="13510" y="17811"/>
                    </a:ln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sp>
            <p:nvSpPr>
              <p:cNvPr id="395" name="Google Shape;395;p30"/>
              <p:cNvSpPr/>
              <p:nvPr/>
            </p:nvSpPr>
            <p:spPr>
              <a:xfrm flipH="1">
                <a:off x="6961909" y="1581129"/>
                <a:ext cx="39719" cy="39372"/>
              </a:xfrm>
              <a:custGeom>
                <a:avLst/>
                <a:gdLst/>
                <a:ahLst/>
                <a:cxnLst/>
                <a:rect l="l" t="t" r="r" b="b"/>
                <a:pathLst>
                  <a:path w="41053" h="40695" extrusionOk="0">
                    <a:moveTo>
                      <a:pt x="0" y="51"/>
                    </a:moveTo>
                    <a:cubicBezTo>
                      <a:pt x="0" y="51"/>
                      <a:pt x="22955" y="9356"/>
                      <a:pt x="41053" y="8845"/>
                    </a:cubicBezTo>
                    <a:lnTo>
                      <a:pt x="39264" y="40696"/>
                    </a:lnTo>
                    <a:lnTo>
                      <a:pt x="0" y="0"/>
                    </a:lnTo>
                    <a:close/>
                  </a:path>
                </a:pathLst>
              </a:custGeom>
              <a:solidFill>
                <a:srgbClr val="000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dirty="0">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720000" y="44502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Processing</a:t>
            </a:r>
          </a:p>
        </p:txBody>
      </p:sp>
      <p:sp>
        <p:nvSpPr>
          <p:cNvPr id="282" name="Google Shape;282;p29"/>
          <p:cNvSpPr txBox="1">
            <a:spLocks noGrp="1"/>
          </p:cNvSpPr>
          <p:nvPr>
            <p:ph type="body" idx="1"/>
          </p:nvPr>
        </p:nvSpPr>
        <p:spPr>
          <a:xfrm>
            <a:off x="720000" y="1838250"/>
            <a:ext cx="3852000" cy="14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Como </a:t>
            </a:r>
            <a:r>
              <a:rPr lang="en-US" dirty="0" err="1"/>
              <a:t>empresa</a:t>
            </a:r>
            <a:r>
              <a:rPr lang="en-US" dirty="0"/>
              <a:t>, </a:t>
            </a:r>
            <a:r>
              <a:rPr lang="en-US" dirty="0" err="1"/>
              <a:t>quem</a:t>
            </a:r>
            <a:r>
              <a:rPr lang="en-US" dirty="0"/>
              <a:t> </a:t>
            </a:r>
            <a:r>
              <a:rPr lang="en-US" dirty="0" err="1"/>
              <a:t>é</a:t>
            </a:r>
            <a:r>
              <a:rPr lang="en-US" dirty="0"/>
              <a:t> </a:t>
            </a:r>
            <a:r>
              <a:rPr lang="en-US" dirty="0" err="1"/>
              <a:t>você</a:t>
            </a:r>
            <a:r>
              <a:rPr lang="en-US" dirty="0"/>
              <a:t>? Em que mercado </a:t>
            </a:r>
            <a:r>
              <a:rPr lang="en-US" dirty="0" err="1"/>
              <a:t>você</a:t>
            </a:r>
            <a:r>
              <a:rPr lang="en-US" dirty="0"/>
              <a:t> se </a:t>
            </a:r>
            <a:r>
              <a:rPr lang="en-US" dirty="0" err="1"/>
              <a:t>concentra</a:t>
            </a:r>
            <a:r>
              <a:rPr lang="en-US" dirty="0"/>
              <a:t>? Por que </a:t>
            </a:r>
            <a:r>
              <a:rPr lang="en-US" dirty="0" err="1"/>
              <a:t>os</a:t>
            </a:r>
            <a:r>
              <a:rPr lang="en-US" dirty="0"/>
              <a:t> </a:t>
            </a:r>
            <a:r>
              <a:rPr lang="en-US" dirty="0" err="1"/>
              <a:t>clientes</a:t>
            </a:r>
            <a:r>
              <a:rPr lang="en-US" dirty="0"/>
              <a:t> </a:t>
            </a:r>
            <a:r>
              <a:rPr lang="en-US" dirty="0" err="1"/>
              <a:t>continuam</a:t>
            </a:r>
            <a:r>
              <a:rPr lang="en-US" dirty="0"/>
              <a:t> </a:t>
            </a:r>
            <a:r>
              <a:rPr lang="en-US" dirty="0" err="1"/>
              <a:t>escolhendo</a:t>
            </a:r>
            <a:r>
              <a:rPr lang="en-US" dirty="0"/>
              <a:t> </a:t>
            </a:r>
            <a:r>
              <a:rPr lang="en-US" dirty="0" err="1"/>
              <a:t>você</a:t>
            </a:r>
            <a:r>
              <a:rPr lang="en-US" dirty="0"/>
              <a:t>? Aqui </a:t>
            </a:r>
            <a:r>
              <a:rPr lang="en-US" dirty="0" err="1"/>
              <a:t>está</a:t>
            </a:r>
            <a:r>
              <a:rPr lang="en-US" dirty="0"/>
              <a:t> um </a:t>
            </a:r>
            <a:r>
              <a:rPr lang="en-US" dirty="0" err="1"/>
              <a:t>parágrafo</a:t>
            </a:r>
            <a:r>
              <a:rPr lang="en-US" dirty="0"/>
              <a:t> que </a:t>
            </a:r>
            <a:r>
              <a:rPr lang="en-US" dirty="0" err="1"/>
              <a:t>você</a:t>
            </a:r>
            <a:r>
              <a:rPr lang="en-US" dirty="0"/>
              <a:t> </a:t>
            </a:r>
            <a:r>
              <a:rPr lang="en-US" dirty="0" err="1"/>
              <a:t>pode</a:t>
            </a:r>
            <a:r>
              <a:rPr lang="en-US" dirty="0"/>
              <a:t> usar para </a:t>
            </a:r>
            <a:r>
              <a:rPr lang="en-US" dirty="0" err="1"/>
              <a:t>descrever</a:t>
            </a:r>
            <a:r>
              <a:rPr lang="en-US" dirty="0"/>
              <a:t> o que o </a:t>
            </a:r>
            <a:r>
              <a:rPr lang="en-US" dirty="0" err="1"/>
              <a:t>torna</a:t>
            </a:r>
            <a:r>
              <a:rPr lang="en-US" dirty="0"/>
              <a:t> </a:t>
            </a:r>
            <a:r>
              <a:rPr lang="en-US" dirty="0" err="1"/>
              <a:t>único</a:t>
            </a:r>
            <a:r>
              <a:rPr lang="en-US" dirty="0"/>
              <a:t>. Conte </a:t>
            </a:r>
            <a:r>
              <a:rPr lang="en-US" dirty="0" err="1"/>
              <a:t>uma</a:t>
            </a:r>
            <a:r>
              <a:rPr lang="en-US" dirty="0"/>
              <a:t> </a:t>
            </a:r>
            <a:r>
              <a:rPr lang="en-US" dirty="0" err="1"/>
              <a:t>história</a:t>
            </a:r>
            <a:r>
              <a:rPr lang="en-US" dirty="0"/>
              <a:t> </a:t>
            </a:r>
            <a:r>
              <a:rPr lang="en-US" dirty="0" err="1"/>
              <a:t>convincente</a:t>
            </a:r>
            <a:r>
              <a:rPr lang="en-US" dirty="0"/>
              <a:t> </a:t>
            </a:r>
            <a:r>
              <a:rPr lang="en-US" dirty="0" err="1"/>
              <a:t>sobre</a:t>
            </a:r>
            <a:r>
              <a:rPr lang="en-US" dirty="0"/>
              <a:t> </a:t>
            </a:r>
            <a:r>
              <a:rPr lang="en-US" dirty="0" err="1"/>
              <a:t>como</a:t>
            </a:r>
            <a:r>
              <a:rPr lang="en-US" dirty="0"/>
              <a:t> </a:t>
            </a:r>
            <a:r>
              <a:rPr lang="en-US" dirty="0" err="1"/>
              <a:t>sua</a:t>
            </a:r>
            <a:r>
              <a:rPr lang="en-US" dirty="0"/>
              <a:t> </a:t>
            </a:r>
            <a:r>
              <a:rPr lang="en-US" dirty="0" err="1"/>
              <a:t>empresa</a:t>
            </a:r>
            <a:r>
              <a:rPr lang="en-US" dirty="0"/>
              <a:t> </a:t>
            </a:r>
            <a:r>
              <a:rPr lang="en-US" dirty="0" err="1"/>
              <a:t>nasceu</a:t>
            </a:r>
            <a:r>
              <a:rPr lang="en-US" dirty="0"/>
              <a:t> e </a:t>
            </a:r>
            <a:r>
              <a:rPr lang="en-US" dirty="0" err="1"/>
              <a:t>como</a:t>
            </a:r>
            <a:r>
              <a:rPr lang="en-US" dirty="0"/>
              <a:t> </a:t>
            </a:r>
            <a:r>
              <a:rPr lang="en-US" dirty="0" err="1"/>
              <a:t>ela</a:t>
            </a:r>
            <a:r>
              <a:rPr lang="en-US" dirty="0"/>
              <a:t> se </a:t>
            </a:r>
            <a:r>
              <a:rPr lang="en-US" dirty="0" err="1"/>
              <a:t>desenvolveu</a:t>
            </a:r>
            <a:r>
              <a:rPr lang="en-US" dirty="0"/>
              <a:t> para se </a:t>
            </a:r>
            <a:r>
              <a:rPr lang="en-US" dirty="0" err="1"/>
              <a:t>tornar</a:t>
            </a:r>
            <a:r>
              <a:rPr lang="en-US" dirty="0"/>
              <a:t> o que </a:t>
            </a:r>
            <a:r>
              <a:rPr lang="en-US" dirty="0" err="1"/>
              <a:t>é</a:t>
            </a:r>
            <a:r>
              <a:rPr lang="en-US" dirty="0"/>
              <a:t> </a:t>
            </a:r>
            <a:r>
              <a:rPr lang="en-US" dirty="0" err="1"/>
              <a:t>hoje</a:t>
            </a:r>
            <a:endParaRPr lang="en-US" dirty="0"/>
          </a:p>
        </p:txBody>
      </p:sp>
      <p:sp>
        <p:nvSpPr>
          <p:cNvPr id="2" name="Google Shape;282;p29">
            <a:extLst>
              <a:ext uri="{FF2B5EF4-FFF2-40B4-BE49-F238E27FC236}">
                <a16:creationId xmlns:a16="http://schemas.microsoft.com/office/drawing/2014/main" id="{B40B2030-47E1-C786-CB00-66D77B42B523}"/>
              </a:ext>
            </a:extLst>
          </p:cNvPr>
          <p:cNvSpPr txBox="1">
            <a:spLocks/>
          </p:cNvSpPr>
          <p:nvPr/>
        </p:nvSpPr>
        <p:spPr>
          <a:xfrm>
            <a:off x="720000" y="903833"/>
            <a:ext cx="3852000" cy="349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en-US" dirty="0">
                <a:solidFill>
                  <a:schemeClr val="bg1">
                    <a:lumMod val="50000"/>
                  </a:schemeClr>
                </a:solidFill>
              </a:rPr>
              <a:t>How to inspect the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A371D317-9190-F6AE-26B1-8815D73EE24D}"/>
            </a:ext>
          </a:extLst>
        </p:cNvPr>
        <p:cNvGrpSpPr/>
        <p:nvPr/>
      </p:nvGrpSpPr>
      <p:grpSpPr>
        <a:xfrm>
          <a:off x="0" y="0"/>
          <a:ext cx="0" cy="0"/>
          <a:chOff x="0" y="0"/>
          <a:chExt cx="0" cy="0"/>
        </a:xfrm>
      </p:grpSpPr>
      <p:sp>
        <p:nvSpPr>
          <p:cNvPr id="281" name="Google Shape;281;p29">
            <a:extLst>
              <a:ext uri="{FF2B5EF4-FFF2-40B4-BE49-F238E27FC236}">
                <a16:creationId xmlns:a16="http://schemas.microsoft.com/office/drawing/2014/main" id="{060750B4-AB11-F556-38B4-E24ED4F80AF3}"/>
              </a:ext>
            </a:extLst>
          </p:cNvPr>
          <p:cNvSpPr txBox="1">
            <a:spLocks noGrp="1"/>
          </p:cNvSpPr>
          <p:nvPr>
            <p:ph type="title"/>
          </p:nvPr>
        </p:nvSpPr>
        <p:spPr>
          <a:xfrm>
            <a:off x="720000" y="44502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Processing</a:t>
            </a:r>
          </a:p>
        </p:txBody>
      </p:sp>
      <p:sp>
        <p:nvSpPr>
          <p:cNvPr id="282" name="Google Shape;282;p29">
            <a:extLst>
              <a:ext uri="{FF2B5EF4-FFF2-40B4-BE49-F238E27FC236}">
                <a16:creationId xmlns:a16="http://schemas.microsoft.com/office/drawing/2014/main" id="{68F53885-0CD1-DBE2-9605-B00A38CF96BC}"/>
              </a:ext>
            </a:extLst>
          </p:cNvPr>
          <p:cNvSpPr txBox="1">
            <a:spLocks noGrp="1"/>
          </p:cNvSpPr>
          <p:nvPr>
            <p:ph type="body" idx="1"/>
          </p:nvPr>
        </p:nvSpPr>
        <p:spPr>
          <a:xfrm>
            <a:off x="720000" y="1838250"/>
            <a:ext cx="3852000" cy="14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Como </a:t>
            </a:r>
            <a:r>
              <a:rPr lang="en-US" dirty="0" err="1"/>
              <a:t>empresa</a:t>
            </a:r>
            <a:r>
              <a:rPr lang="en-US" dirty="0"/>
              <a:t>, </a:t>
            </a:r>
            <a:r>
              <a:rPr lang="en-US" dirty="0" err="1"/>
              <a:t>quem</a:t>
            </a:r>
            <a:r>
              <a:rPr lang="en-US" dirty="0"/>
              <a:t> </a:t>
            </a:r>
            <a:r>
              <a:rPr lang="en-US" dirty="0" err="1"/>
              <a:t>é</a:t>
            </a:r>
            <a:r>
              <a:rPr lang="en-US" dirty="0"/>
              <a:t> </a:t>
            </a:r>
            <a:r>
              <a:rPr lang="en-US" dirty="0" err="1"/>
              <a:t>você</a:t>
            </a:r>
            <a:r>
              <a:rPr lang="en-US" dirty="0"/>
              <a:t>? Em que mercado </a:t>
            </a:r>
            <a:r>
              <a:rPr lang="en-US" dirty="0" err="1"/>
              <a:t>você</a:t>
            </a:r>
            <a:r>
              <a:rPr lang="en-US" dirty="0"/>
              <a:t> se </a:t>
            </a:r>
            <a:r>
              <a:rPr lang="en-US" dirty="0" err="1"/>
              <a:t>concentra</a:t>
            </a:r>
            <a:r>
              <a:rPr lang="en-US" dirty="0"/>
              <a:t>? Por que </a:t>
            </a:r>
            <a:r>
              <a:rPr lang="en-US" dirty="0" err="1"/>
              <a:t>os</a:t>
            </a:r>
            <a:r>
              <a:rPr lang="en-US" dirty="0"/>
              <a:t> </a:t>
            </a:r>
            <a:r>
              <a:rPr lang="en-US" dirty="0" err="1"/>
              <a:t>clientes</a:t>
            </a:r>
            <a:r>
              <a:rPr lang="en-US" dirty="0"/>
              <a:t> </a:t>
            </a:r>
            <a:r>
              <a:rPr lang="en-US" dirty="0" err="1"/>
              <a:t>continuam</a:t>
            </a:r>
            <a:r>
              <a:rPr lang="en-US" dirty="0"/>
              <a:t> </a:t>
            </a:r>
            <a:r>
              <a:rPr lang="en-US" dirty="0" err="1"/>
              <a:t>escolhendo</a:t>
            </a:r>
            <a:r>
              <a:rPr lang="en-US" dirty="0"/>
              <a:t> </a:t>
            </a:r>
            <a:r>
              <a:rPr lang="en-US" dirty="0" err="1"/>
              <a:t>você</a:t>
            </a:r>
            <a:r>
              <a:rPr lang="en-US" dirty="0"/>
              <a:t>? Aqui </a:t>
            </a:r>
            <a:r>
              <a:rPr lang="en-US" dirty="0" err="1"/>
              <a:t>está</a:t>
            </a:r>
            <a:r>
              <a:rPr lang="en-US" dirty="0"/>
              <a:t> um </a:t>
            </a:r>
            <a:r>
              <a:rPr lang="en-US" dirty="0" err="1"/>
              <a:t>parágrafo</a:t>
            </a:r>
            <a:r>
              <a:rPr lang="en-US" dirty="0"/>
              <a:t> que </a:t>
            </a:r>
            <a:r>
              <a:rPr lang="en-US" dirty="0" err="1"/>
              <a:t>você</a:t>
            </a:r>
            <a:r>
              <a:rPr lang="en-US" dirty="0"/>
              <a:t> </a:t>
            </a:r>
            <a:r>
              <a:rPr lang="en-US" dirty="0" err="1"/>
              <a:t>pode</a:t>
            </a:r>
            <a:r>
              <a:rPr lang="en-US" dirty="0"/>
              <a:t> usar para </a:t>
            </a:r>
            <a:r>
              <a:rPr lang="en-US" dirty="0" err="1"/>
              <a:t>descrever</a:t>
            </a:r>
            <a:r>
              <a:rPr lang="en-US" dirty="0"/>
              <a:t> o que o </a:t>
            </a:r>
            <a:r>
              <a:rPr lang="en-US" dirty="0" err="1"/>
              <a:t>torna</a:t>
            </a:r>
            <a:r>
              <a:rPr lang="en-US" dirty="0"/>
              <a:t> </a:t>
            </a:r>
            <a:r>
              <a:rPr lang="en-US" dirty="0" err="1"/>
              <a:t>único</a:t>
            </a:r>
            <a:r>
              <a:rPr lang="en-US" dirty="0"/>
              <a:t>. Conte </a:t>
            </a:r>
            <a:r>
              <a:rPr lang="en-US" dirty="0" err="1"/>
              <a:t>uma</a:t>
            </a:r>
            <a:r>
              <a:rPr lang="en-US" dirty="0"/>
              <a:t> </a:t>
            </a:r>
            <a:r>
              <a:rPr lang="en-US" dirty="0" err="1"/>
              <a:t>história</a:t>
            </a:r>
            <a:r>
              <a:rPr lang="en-US" dirty="0"/>
              <a:t> </a:t>
            </a:r>
            <a:r>
              <a:rPr lang="en-US" dirty="0" err="1"/>
              <a:t>convincente</a:t>
            </a:r>
            <a:r>
              <a:rPr lang="en-US" dirty="0"/>
              <a:t> </a:t>
            </a:r>
            <a:r>
              <a:rPr lang="en-US" dirty="0" err="1"/>
              <a:t>sobre</a:t>
            </a:r>
            <a:r>
              <a:rPr lang="en-US" dirty="0"/>
              <a:t> </a:t>
            </a:r>
            <a:r>
              <a:rPr lang="en-US" dirty="0" err="1"/>
              <a:t>como</a:t>
            </a:r>
            <a:r>
              <a:rPr lang="en-US" dirty="0"/>
              <a:t> </a:t>
            </a:r>
            <a:r>
              <a:rPr lang="en-US" dirty="0" err="1"/>
              <a:t>sua</a:t>
            </a:r>
            <a:r>
              <a:rPr lang="en-US" dirty="0"/>
              <a:t> </a:t>
            </a:r>
            <a:r>
              <a:rPr lang="en-US" dirty="0" err="1"/>
              <a:t>empresa</a:t>
            </a:r>
            <a:r>
              <a:rPr lang="en-US" dirty="0"/>
              <a:t> </a:t>
            </a:r>
            <a:r>
              <a:rPr lang="en-US" dirty="0" err="1"/>
              <a:t>nasceu</a:t>
            </a:r>
            <a:r>
              <a:rPr lang="en-US" dirty="0"/>
              <a:t> e </a:t>
            </a:r>
            <a:r>
              <a:rPr lang="en-US" dirty="0" err="1"/>
              <a:t>como</a:t>
            </a:r>
            <a:r>
              <a:rPr lang="en-US" dirty="0"/>
              <a:t> </a:t>
            </a:r>
            <a:r>
              <a:rPr lang="en-US" dirty="0" err="1"/>
              <a:t>ela</a:t>
            </a:r>
            <a:r>
              <a:rPr lang="en-US" dirty="0"/>
              <a:t> se </a:t>
            </a:r>
            <a:r>
              <a:rPr lang="en-US" dirty="0" err="1"/>
              <a:t>desenvolveu</a:t>
            </a:r>
            <a:r>
              <a:rPr lang="en-US" dirty="0"/>
              <a:t> para se </a:t>
            </a:r>
            <a:r>
              <a:rPr lang="en-US" dirty="0" err="1"/>
              <a:t>tornar</a:t>
            </a:r>
            <a:r>
              <a:rPr lang="en-US" dirty="0"/>
              <a:t> o que </a:t>
            </a:r>
            <a:r>
              <a:rPr lang="en-US" dirty="0" err="1"/>
              <a:t>é</a:t>
            </a:r>
            <a:r>
              <a:rPr lang="en-US" dirty="0"/>
              <a:t> </a:t>
            </a:r>
            <a:r>
              <a:rPr lang="en-US" dirty="0" err="1"/>
              <a:t>hoje</a:t>
            </a:r>
            <a:endParaRPr lang="en-US" dirty="0"/>
          </a:p>
        </p:txBody>
      </p:sp>
      <p:sp>
        <p:nvSpPr>
          <p:cNvPr id="2" name="Google Shape;282;p29">
            <a:extLst>
              <a:ext uri="{FF2B5EF4-FFF2-40B4-BE49-F238E27FC236}">
                <a16:creationId xmlns:a16="http://schemas.microsoft.com/office/drawing/2014/main" id="{8061E6EC-C245-A8A7-3758-B8402CDDA4D6}"/>
              </a:ext>
            </a:extLst>
          </p:cNvPr>
          <p:cNvSpPr txBox="1">
            <a:spLocks/>
          </p:cNvSpPr>
          <p:nvPr/>
        </p:nvSpPr>
        <p:spPr>
          <a:xfrm>
            <a:off x="720000" y="903833"/>
            <a:ext cx="3852000" cy="349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en-US" dirty="0">
                <a:solidFill>
                  <a:schemeClr val="bg1">
                    <a:lumMod val="50000"/>
                  </a:schemeClr>
                </a:solidFill>
              </a:rPr>
              <a:t>How to clean the data?</a:t>
            </a:r>
          </a:p>
        </p:txBody>
      </p:sp>
    </p:spTree>
    <p:extLst>
      <p:ext uri="{BB962C8B-B14F-4D97-AF65-F5344CB8AC3E}">
        <p14:creationId xmlns:p14="http://schemas.microsoft.com/office/powerpoint/2010/main" val="1153584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Nossos</a:t>
            </a:r>
            <a:r>
              <a:rPr lang="en-US" dirty="0"/>
              <a:t> </a:t>
            </a:r>
            <a:r>
              <a:rPr lang="en-US" dirty="0" err="1"/>
              <a:t>objetivos</a:t>
            </a:r>
            <a:endParaRPr lang="en-US" dirty="0"/>
          </a:p>
        </p:txBody>
      </p:sp>
      <p:sp>
        <p:nvSpPr>
          <p:cNvPr id="401" name="Google Shape;401;p31"/>
          <p:cNvSpPr txBox="1">
            <a:spLocks noGrp="1"/>
          </p:cNvSpPr>
          <p:nvPr>
            <p:ph type="subTitle" idx="3"/>
          </p:nvPr>
        </p:nvSpPr>
        <p:spPr>
          <a:xfrm>
            <a:off x="1290763" y="2874752"/>
            <a:ext cx="29076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Nossas</a:t>
            </a:r>
            <a:r>
              <a:rPr lang="en-US" dirty="0"/>
              <a:t> </a:t>
            </a:r>
            <a:r>
              <a:rPr lang="en-US" dirty="0" err="1"/>
              <a:t>principais</a:t>
            </a:r>
            <a:r>
              <a:rPr lang="en-US" dirty="0"/>
              <a:t> </a:t>
            </a:r>
            <a:r>
              <a:rPr lang="en-US" dirty="0" err="1"/>
              <a:t>metas</a:t>
            </a:r>
            <a:r>
              <a:rPr lang="en-US" dirty="0"/>
              <a:t> agora </a:t>
            </a:r>
            <a:r>
              <a:rPr lang="en-US" dirty="0" err="1"/>
              <a:t>são</a:t>
            </a:r>
            <a:r>
              <a:rPr lang="en-US" dirty="0"/>
              <a:t> </a:t>
            </a:r>
            <a:r>
              <a:rPr lang="en-US" dirty="0" err="1"/>
              <a:t>aumentar</a:t>
            </a:r>
            <a:r>
              <a:rPr lang="en-US" dirty="0"/>
              <a:t> as </a:t>
            </a:r>
            <a:r>
              <a:rPr lang="en-US" dirty="0" err="1"/>
              <a:t>vendas</a:t>
            </a:r>
            <a:r>
              <a:rPr lang="en-US" dirty="0"/>
              <a:t> </a:t>
            </a:r>
            <a:r>
              <a:rPr lang="en-US" dirty="0" err="1"/>
              <a:t>por</a:t>
            </a:r>
            <a:r>
              <a:rPr lang="en-US" dirty="0"/>
              <a:t> </a:t>
            </a:r>
            <a:r>
              <a:rPr lang="en-US" dirty="0" err="1"/>
              <a:t>meio</a:t>
            </a:r>
            <a:r>
              <a:rPr lang="en-US" dirty="0"/>
              <a:t> de </a:t>
            </a:r>
            <a:r>
              <a:rPr lang="en-US" dirty="0" err="1"/>
              <a:t>melhor</a:t>
            </a:r>
            <a:r>
              <a:rPr lang="en-US" dirty="0"/>
              <a:t> marketing e </a:t>
            </a:r>
            <a:r>
              <a:rPr lang="en-US" dirty="0" err="1"/>
              <a:t>alcance</a:t>
            </a:r>
            <a:r>
              <a:rPr lang="en-US" dirty="0"/>
              <a:t> do </a:t>
            </a:r>
            <a:r>
              <a:rPr lang="en-US" dirty="0" err="1"/>
              <a:t>cliente</a:t>
            </a:r>
            <a:r>
              <a:rPr lang="en-US" dirty="0"/>
              <a:t>, </a:t>
            </a:r>
            <a:r>
              <a:rPr lang="en-US" dirty="0" err="1"/>
              <a:t>otimizar</a:t>
            </a:r>
            <a:r>
              <a:rPr lang="en-US" dirty="0"/>
              <a:t> </a:t>
            </a:r>
            <a:r>
              <a:rPr lang="en-US" dirty="0" err="1"/>
              <a:t>os</a:t>
            </a:r>
            <a:r>
              <a:rPr lang="en-US" dirty="0"/>
              <a:t> </a:t>
            </a:r>
            <a:r>
              <a:rPr lang="en-US" dirty="0" err="1"/>
              <a:t>processos</a:t>
            </a:r>
            <a:r>
              <a:rPr lang="en-US" dirty="0"/>
              <a:t> </a:t>
            </a:r>
            <a:r>
              <a:rPr lang="en-US" dirty="0" err="1"/>
              <a:t>operacionais</a:t>
            </a:r>
            <a:r>
              <a:rPr lang="en-US" dirty="0"/>
              <a:t> para </a:t>
            </a:r>
            <a:r>
              <a:rPr lang="en-US" dirty="0" err="1"/>
              <a:t>reduzir</a:t>
            </a:r>
            <a:r>
              <a:rPr lang="en-US" dirty="0"/>
              <a:t> custos e </a:t>
            </a:r>
            <a:r>
              <a:rPr lang="en-US" dirty="0" err="1"/>
              <a:t>aumentar</a:t>
            </a:r>
            <a:r>
              <a:rPr lang="en-US" dirty="0"/>
              <a:t> a </a:t>
            </a:r>
            <a:r>
              <a:rPr lang="en-US" dirty="0" err="1"/>
              <a:t>eficiência</a:t>
            </a:r>
            <a:r>
              <a:rPr lang="en-US" dirty="0"/>
              <a:t> e </a:t>
            </a:r>
            <a:r>
              <a:rPr lang="en-US" dirty="0" err="1"/>
              <a:t>estabelecer</a:t>
            </a:r>
            <a:r>
              <a:rPr lang="en-US" dirty="0"/>
              <a:t> um </a:t>
            </a:r>
            <a:r>
              <a:rPr lang="en-US" dirty="0" err="1"/>
              <a:t>cronograma</a:t>
            </a:r>
            <a:r>
              <a:rPr lang="en-US" dirty="0"/>
              <a:t> para </a:t>
            </a:r>
            <a:r>
              <a:rPr lang="en-US" dirty="0" err="1"/>
              <a:t>novos</a:t>
            </a:r>
            <a:r>
              <a:rPr lang="en-US" dirty="0"/>
              <a:t> </a:t>
            </a:r>
            <a:r>
              <a:rPr lang="en-US" dirty="0" err="1"/>
              <a:t>produtos</a:t>
            </a:r>
            <a:endParaRPr lang="en-US" dirty="0"/>
          </a:p>
        </p:txBody>
      </p:sp>
      <p:sp>
        <p:nvSpPr>
          <p:cNvPr id="402" name="Google Shape;402;p31"/>
          <p:cNvSpPr txBox="1">
            <a:spLocks noGrp="1"/>
          </p:cNvSpPr>
          <p:nvPr>
            <p:ph type="subTitle" idx="1"/>
          </p:nvPr>
        </p:nvSpPr>
        <p:spPr>
          <a:xfrm>
            <a:off x="1290763" y="2571750"/>
            <a:ext cx="29076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Curto </a:t>
            </a:r>
            <a:r>
              <a:rPr lang="en-US" dirty="0" err="1"/>
              <a:t>prazo</a:t>
            </a:r>
            <a:endParaRPr lang="en-US" dirty="0"/>
          </a:p>
        </p:txBody>
      </p:sp>
      <p:sp>
        <p:nvSpPr>
          <p:cNvPr id="403" name="Google Shape;403;p31"/>
          <p:cNvSpPr txBox="1">
            <a:spLocks noGrp="1"/>
          </p:cNvSpPr>
          <p:nvPr>
            <p:ph type="subTitle" idx="2"/>
          </p:nvPr>
        </p:nvSpPr>
        <p:spPr>
          <a:xfrm>
            <a:off x="4945638" y="2571750"/>
            <a:ext cx="29076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Longo </a:t>
            </a:r>
            <a:r>
              <a:rPr lang="en-US" dirty="0" err="1"/>
              <a:t>prazo</a:t>
            </a:r>
            <a:endParaRPr lang="en-US" dirty="0"/>
          </a:p>
        </p:txBody>
      </p:sp>
      <p:sp>
        <p:nvSpPr>
          <p:cNvPr id="404" name="Google Shape;404;p31"/>
          <p:cNvSpPr txBox="1">
            <a:spLocks noGrp="1"/>
          </p:cNvSpPr>
          <p:nvPr>
            <p:ph type="subTitle" idx="4"/>
          </p:nvPr>
        </p:nvSpPr>
        <p:spPr>
          <a:xfrm>
            <a:off x="4945638" y="2874752"/>
            <a:ext cx="2907600" cy="15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meta </a:t>
            </a:r>
            <a:r>
              <a:rPr lang="en-US" dirty="0" err="1"/>
              <a:t>geral</a:t>
            </a:r>
            <a:r>
              <a:rPr lang="en-US" dirty="0"/>
              <a:t> da </a:t>
            </a:r>
            <a:r>
              <a:rPr lang="en-US" dirty="0" err="1"/>
              <a:t>empresa</a:t>
            </a:r>
            <a:r>
              <a:rPr lang="en-US" dirty="0"/>
              <a:t> </a:t>
            </a:r>
            <a:r>
              <a:rPr lang="en-US" dirty="0" err="1"/>
              <a:t>é</a:t>
            </a:r>
            <a:r>
              <a:rPr lang="en-US" dirty="0"/>
              <a:t> </a:t>
            </a:r>
            <a:r>
              <a:rPr lang="en-US" dirty="0" err="1"/>
              <a:t>expandir</a:t>
            </a:r>
            <a:r>
              <a:rPr lang="en-US" dirty="0"/>
              <a:t> para </a:t>
            </a:r>
            <a:r>
              <a:rPr lang="en-US" dirty="0" err="1"/>
              <a:t>novos</a:t>
            </a:r>
            <a:r>
              <a:rPr lang="en-US" dirty="0"/>
              <a:t> mercados </a:t>
            </a:r>
            <a:r>
              <a:rPr lang="en-US" dirty="0" err="1"/>
              <a:t>ou</a:t>
            </a:r>
            <a:r>
              <a:rPr lang="en-US" dirty="0"/>
              <a:t> </a:t>
            </a:r>
            <a:r>
              <a:rPr lang="en-US" dirty="0" err="1"/>
              <a:t>regiões</a:t>
            </a:r>
            <a:r>
              <a:rPr lang="en-US" dirty="0"/>
              <a:t> </a:t>
            </a:r>
            <a:r>
              <a:rPr lang="en-US" dirty="0" err="1"/>
              <a:t>geográficas</a:t>
            </a:r>
            <a:r>
              <a:rPr lang="en-US" dirty="0"/>
              <a:t>, </a:t>
            </a:r>
            <a:r>
              <a:rPr lang="en-US" dirty="0" err="1"/>
              <a:t>desenvolver</a:t>
            </a:r>
            <a:r>
              <a:rPr lang="en-US" dirty="0"/>
              <a:t> e </a:t>
            </a:r>
            <a:r>
              <a:rPr lang="en-US" dirty="0" err="1"/>
              <a:t>implementar</a:t>
            </a:r>
            <a:r>
              <a:rPr lang="en-US" dirty="0"/>
              <a:t> </a:t>
            </a:r>
            <a:r>
              <a:rPr lang="en-US" dirty="0" err="1"/>
              <a:t>uma</a:t>
            </a:r>
            <a:r>
              <a:rPr lang="en-US" dirty="0"/>
              <a:t> </a:t>
            </a:r>
            <a:r>
              <a:rPr lang="en-US" dirty="0" err="1"/>
              <a:t>estratégia</a:t>
            </a:r>
            <a:r>
              <a:rPr lang="en-US" dirty="0"/>
              <a:t> para </a:t>
            </a:r>
            <a:r>
              <a:rPr lang="en-US" dirty="0" err="1"/>
              <a:t>reduzir</a:t>
            </a:r>
            <a:r>
              <a:rPr lang="en-US" dirty="0"/>
              <a:t> o </a:t>
            </a:r>
            <a:r>
              <a:rPr lang="en-US" dirty="0" err="1"/>
              <a:t>impacto</a:t>
            </a:r>
            <a:r>
              <a:rPr lang="en-US" dirty="0"/>
              <a:t> </a:t>
            </a:r>
            <a:r>
              <a:rPr lang="en-US" dirty="0" err="1"/>
              <a:t>ambiental</a:t>
            </a:r>
            <a:r>
              <a:rPr lang="en-US" dirty="0"/>
              <a:t>, </a:t>
            </a:r>
            <a:r>
              <a:rPr lang="en-US" dirty="0" err="1"/>
              <a:t>aumentar</a:t>
            </a:r>
            <a:r>
              <a:rPr lang="en-US" dirty="0"/>
              <a:t> a </a:t>
            </a:r>
            <a:r>
              <a:rPr lang="en-US" dirty="0" err="1"/>
              <a:t>sustentabilidade</a:t>
            </a:r>
            <a:r>
              <a:rPr lang="en-US" dirty="0"/>
              <a:t> e </a:t>
            </a:r>
            <a:r>
              <a:rPr lang="en-US" dirty="0" err="1"/>
              <a:t>aumentar</a:t>
            </a:r>
            <a:r>
              <a:rPr lang="en-US" dirty="0"/>
              <a:t> a </a:t>
            </a:r>
            <a:r>
              <a:rPr lang="en-US" dirty="0" err="1"/>
              <a:t>participação</a:t>
            </a:r>
            <a:r>
              <a:rPr lang="en-US" dirty="0"/>
              <a:t> no mercado</a:t>
            </a:r>
          </a:p>
        </p:txBody>
      </p:sp>
      <p:sp>
        <p:nvSpPr>
          <p:cNvPr id="405" name="Google Shape;405;p31"/>
          <p:cNvSpPr/>
          <p:nvPr/>
        </p:nvSpPr>
        <p:spPr>
          <a:xfrm>
            <a:off x="2458234" y="18466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06" name="Google Shape;406;p31"/>
          <p:cNvSpPr/>
          <p:nvPr/>
        </p:nvSpPr>
        <p:spPr>
          <a:xfrm>
            <a:off x="6113109" y="18466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07" name="Google Shape;407;p31"/>
          <p:cNvGrpSpPr/>
          <p:nvPr/>
        </p:nvGrpSpPr>
        <p:grpSpPr>
          <a:xfrm>
            <a:off x="6229832" y="1963365"/>
            <a:ext cx="339253" cy="339253"/>
            <a:chOff x="5660400" y="238125"/>
            <a:chExt cx="481825" cy="481825"/>
          </a:xfrm>
        </p:grpSpPr>
        <p:sp>
          <p:nvSpPr>
            <p:cNvPr id="408" name="Google Shape;408;p3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09" name="Google Shape;409;p3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410" name="Google Shape;410;p31"/>
          <p:cNvGrpSpPr/>
          <p:nvPr/>
        </p:nvGrpSpPr>
        <p:grpSpPr>
          <a:xfrm>
            <a:off x="2574939" y="1963382"/>
            <a:ext cx="339253" cy="339253"/>
            <a:chOff x="900750" y="1436075"/>
            <a:chExt cx="481825" cy="481825"/>
          </a:xfrm>
        </p:grpSpPr>
        <p:sp>
          <p:nvSpPr>
            <p:cNvPr id="411" name="Google Shape;411;p3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12" name="Google Shape;412;p3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13" name="Google Shape;413;p3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14" name="Google Shape;414;p3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2"/>
          <p:cNvSpPr txBox="1">
            <a:spLocks noGrp="1"/>
          </p:cNvSpPr>
          <p:nvPr>
            <p:ph type="subTitle" idx="1"/>
          </p:nvPr>
        </p:nvSpPr>
        <p:spPr>
          <a:xfrm>
            <a:off x="868175" y="2571750"/>
            <a:ext cx="20076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Sempre </a:t>
            </a:r>
            <a:r>
              <a:rPr lang="en-US" dirty="0" err="1"/>
              <a:t>pontuais</a:t>
            </a:r>
            <a:endParaRPr lang="en-US" dirty="0"/>
          </a:p>
        </p:txBody>
      </p:sp>
      <p:sp>
        <p:nvSpPr>
          <p:cNvPr id="420" name="Google Shape;420;p32"/>
          <p:cNvSpPr txBox="1">
            <a:spLocks noGrp="1"/>
          </p:cNvSpPr>
          <p:nvPr>
            <p:ph type="subTitle" idx="5"/>
          </p:nvPr>
        </p:nvSpPr>
        <p:spPr>
          <a:xfrm>
            <a:off x="3568187" y="2571750"/>
            <a:ext cx="20076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Criatividade</a:t>
            </a:r>
            <a:endParaRPr lang="en-US" dirty="0"/>
          </a:p>
        </p:txBody>
      </p:sp>
      <p:sp>
        <p:nvSpPr>
          <p:cNvPr id="421" name="Google Shape;421;p32"/>
          <p:cNvSpPr txBox="1">
            <a:spLocks noGrp="1"/>
          </p:cNvSpPr>
          <p:nvPr>
            <p:ph type="subTitle" idx="6"/>
          </p:nvPr>
        </p:nvSpPr>
        <p:spPr>
          <a:xfrm>
            <a:off x="6268223" y="2571750"/>
            <a:ext cx="20076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Atendimento</a:t>
            </a:r>
            <a:endParaRPr lang="en-US" dirty="0"/>
          </a:p>
        </p:txBody>
      </p:sp>
      <p:sp>
        <p:nvSpPr>
          <p:cNvPr id="422" name="Google Shape;42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 que </a:t>
            </a:r>
            <a:r>
              <a:rPr lang="en-US" dirty="0" err="1"/>
              <a:t>nos</a:t>
            </a:r>
            <a:r>
              <a:rPr lang="en-US" dirty="0"/>
              <a:t> </a:t>
            </a:r>
            <a:r>
              <a:rPr lang="en-US" dirty="0" err="1"/>
              <a:t>diferencia</a:t>
            </a:r>
            <a:r>
              <a:rPr lang="en-US" dirty="0"/>
              <a:t>?</a:t>
            </a:r>
          </a:p>
        </p:txBody>
      </p:sp>
      <p:sp>
        <p:nvSpPr>
          <p:cNvPr id="423" name="Google Shape;423;p32"/>
          <p:cNvSpPr txBox="1">
            <a:spLocks noGrp="1"/>
          </p:cNvSpPr>
          <p:nvPr>
            <p:ph type="subTitle" idx="2"/>
          </p:nvPr>
        </p:nvSpPr>
        <p:spPr>
          <a:xfrm>
            <a:off x="868175" y="2874752"/>
            <a:ext cx="2007600" cy="11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Nunca</a:t>
            </a:r>
            <a:r>
              <a:rPr lang="en-US" dirty="0"/>
              <a:t> </a:t>
            </a:r>
            <a:r>
              <a:rPr lang="en-US" dirty="0" err="1"/>
              <a:t>perdemos</a:t>
            </a:r>
            <a:r>
              <a:rPr lang="en-US" dirty="0"/>
              <a:t> um </a:t>
            </a:r>
            <a:r>
              <a:rPr lang="en-US" dirty="0" err="1"/>
              <a:t>prazo</a:t>
            </a:r>
            <a:r>
              <a:rPr lang="en-US" dirty="0"/>
              <a:t>. </a:t>
            </a:r>
            <a:r>
              <a:rPr lang="en-US" dirty="0" err="1"/>
              <a:t>Você</a:t>
            </a:r>
            <a:r>
              <a:rPr lang="en-US" dirty="0"/>
              <a:t> </a:t>
            </a:r>
            <a:r>
              <a:rPr lang="en-US" dirty="0" err="1"/>
              <a:t>pode</a:t>
            </a:r>
            <a:r>
              <a:rPr lang="en-US" dirty="0"/>
              <a:t> </a:t>
            </a:r>
            <a:r>
              <a:rPr lang="en-US" dirty="0" err="1"/>
              <a:t>confiar</a:t>
            </a:r>
            <a:r>
              <a:rPr lang="en-US" dirty="0"/>
              <a:t> </a:t>
            </a:r>
            <a:r>
              <a:rPr lang="en-US" dirty="0" err="1"/>
              <a:t>em</a:t>
            </a:r>
            <a:r>
              <a:rPr lang="en-US" dirty="0"/>
              <a:t> </a:t>
            </a:r>
            <a:r>
              <a:rPr lang="en-US" dirty="0" err="1"/>
              <a:t>nós</a:t>
            </a:r>
            <a:r>
              <a:rPr lang="en-US" dirty="0"/>
              <a:t> e </a:t>
            </a:r>
            <a:r>
              <a:rPr lang="en-US" dirty="0" err="1"/>
              <a:t>ter</a:t>
            </a:r>
            <a:r>
              <a:rPr lang="en-US" dirty="0"/>
              <a:t> a </a:t>
            </a:r>
            <a:r>
              <a:rPr lang="en-US" dirty="0" err="1"/>
              <a:t>certeza</a:t>
            </a:r>
            <a:r>
              <a:rPr lang="en-US" dirty="0"/>
              <a:t> de que </a:t>
            </a:r>
            <a:r>
              <a:rPr lang="en-US" dirty="0" err="1"/>
              <a:t>seu</a:t>
            </a:r>
            <a:r>
              <a:rPr lang="en-US" dirty="0"/>
              <a:t> </a:t>
            </a:r>
            <a:r>
              <a:rPr lang="en-US" dirty="0" err="1"/>
              <a:t>produto</a:t>
            </a:r>
            <a:r>
              <a:rPr lang="en-US" dirty="0"/>
              <a:t> </a:t>
            </a:r>
            <a:r>
              <a:rPr lang="en-US" dirty="0" err="1"/>
              <a:t>estará</a:t>
            </a:r>
            <a:r>
              <a:rPr lang="en-US" dirty="0"/>
              <a:t> pronto no </a:t>
            </a:r>
            <a:r>
              <a:rPr lang="en-US" dirty="0" err="1"/>
              <a:t>prazo</a:t>
            </a:r>
            <a:r>
              <a:rPr lang="en-US" dirty="0"/>
              <a:t> </a:t>
            </a:r>
            <a:r>
              <a:rPr lang="en-US" dirty="0" err="1"/>
              <a:t>previsto</a:t>
            </a:r>
            <a:endParaRPr lang="en-US" dirty="0"/>
          </a:p>
        </p:txBody>
      </p:sp>
      <p:sp>
        <p:nvSpPr>
          <p:cNvPr id="424" name="Google Shape;424;p32"/>
          <p:cNvSpPr txBox="1">
            <a:spLocks noGrp="1"/>
          </p:cNvSpPr>
          <p:nvPr>
            <p:ph type="subTitle" idx="3"/>
          </p:nvPr>
        </p:nvSpPr>
        <p:spPr>
          <a:xfrm>
            <a:off x="3568188" y="2874752"/>
            <a:ext cx="2007600" cy="11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Nossas</a:t>
            </a:r>
            <a:r>
              <a:rPr lang="en-US" dirty="0"/>
              <a:t> </a:t>
            </a:r>
            <a:r>
              <a:rPr lang="en-US" dirty="0" err="1"/>
              <a:t>ideias</a:t>
            </a:r>
            <a:r>
              <a:rPr lang="en-US" dirty="0"/>
              <a:t> </a:t>
            </a:r>
            <a:r>
              <a:rPr lang="en-US" dirty="0" err="1"/>
              <a:t>inovadoras</a:t>
            </a:r>
            <a:r>
              <a:rPr lang="en-US" dirty="0"/>
              <a:t> </a:t>
            </a:r>
            <a:r>
              <a:rPr lang="en-US" dirty="0" err="1"/>
              <a:t>são</a:t>
            </a:r>
            <a:r>
              <a:rPr lang="en-US" dirty="0"/>
              <a:t> </a:t>
            </a:r>
            <a:r>
              <a:rPr lang="en-US" dirty="0" err="1"/>
              <a:t>soluções</a:t>
            </a:r>
            <a:r>
              <a:rPr lang="en-US" dirty="0"/>
              <a:t> </a:t>
            </a:r>
            <a:r>
              <a:rPr lang="en-US" dirty="0" err="1"/>
              <a:t>criativas</a:t>
            </a:r>
            <a:r>
              <a:rPr lang="en-US" dirty="0"/>
              <a:t> que </a:t>
            </a:r>
            <a:r>
              <a:rPr lang="en-US" dirty="0" err="1"/>
              <a:t>desafiam</a:t>
            </a:r>
            <a:r>
              <a:rPr lang="en-US" dirty="0"/>
              <a:t> o status quo e </a:t>
            </a:r>
            <a:r>
              <a:rPr lang="en-US" dirty="0" err="1"/>
              <a:t>proporcionam</a:t>
            </a:r>
            <a:r>
              <a:rPr lang="en-US" dirty="0"/>
              <a:t> valor </a:t>
            </a:r>
            <a:r>
              <a:rPr lang="en-US" dirty="0" err="1"/>
              <a:t>exclusivo</a:t>
            </a:r>
            <a:endParaRPr lang="en-US" dirty="0"/>
          </a:p>
        </p:txBody>
      </p:sp>
      <p:sp>
        <p:nvSpPr>
          <p:cNvPr id="425" name="Google Shape;425;p32"/>
          <p:cNvSpPr txBox="1">
            <a:spLocks noGrp="1"/>
          </p:cNvSpPr>
          <p:nvPr>
            <p:ph type="subTitle" idx="4"/>
          </p:nvPr>
        </p:nvSpPr>
        <p:spPr>
          <a:xfrm>
            <a:off x="6268224" y="2874752"/>
            <a:ext cx="2007600" cy="11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Nosso</a:t>
            </a:r>
            <a:r>
              <a:rPr lang="en-US" dirty="0"/>
              <a:t> </a:t>
            </a:r>
            <a:r>
              <a:rPr lang="en-US" dirty="0" err="1"/>
              <a:t>foco</a:t>
            </a:r>
            <a:r>
              <a:rPr lang="en-US" dirty="0"/>
              <a:t> </a:t>
            </a:r>
            <a:r>
              <a:rPr lang="en-US" dirty="0" err="1"/>
              <a:t>é</a:t>
            </a:r>
            <a:r>
              <a:rPr lang="en-US" dirty="0"/>
              <a:t> </a:t>
            </a:r>
            <a:r>
              <a:rPr lang="en-US" dirty="0" err="1"/>
              <a:t>fornecer</a:t>
            </a:r>
            <a:r>
              <a:rPr lang="en-US" dirty="0"/>
              <a:t> um alto </a:t>
            </a:r>
            <a:r>
              <a:rPr lang="en-US" dirty="0" err="1"/>
              <a:t>nível</a:t>
            </a:r>
            <a:r>
              <a:rPr lang="en-US" dirty="0"/>
              <a:t> de </a:t>
            </a:r>
            <a:r>
              <a:rPr lang="en-US" dirty="0" err="1"/>
              <a:t>atendimento</a:t>
            </a:r>
            <a:r>
              <a:rPr lang="en-US" dirty="0"/>
              <a:t> </a:t>
            </a:r>
            <a:r>
              <a:rPr lang="en-US" dirty="0" err="1"/>
              <a:t>ao</a:t>
            </a:r>
            <a:r>
              <a:rPr lang="en-US" dirty="0"/>
              <a:t> </a:t>
            </a:r>
            <a:r>
              <a:rPr lang="en-US" dirty="0" err="1"/>
              <a:t>cliente</a:t>
            </a:r>
            <a:r>
              <a:rPr lang="en-US" dirty="0"/>
              <a:t> para que a </a:t>
            </a:r>
            <a:r>
              <a:rPr lang="en-US" dirty="0" err="1"/>
              <a:t>experiência</a:t>
            </a:r>
            <a:r>
              <a:rPr lang="en-US" dirty="0"/>
              <a:t> </a:t>
            </a:r>
            <a:r>
              <a:rPr lang="en-US" dirty="0" err="1"/>
              <a:t>seja</a:t>
            </a:r>
            <a:r>
              <a:rPr lang="en-US" dirty="0"/>
              <a:t> </a:t>
            </a:r>
            <a:r>
              <a:rPr lang="en-US" dirty="0" err="1"/>
              <a:t>positiva</a:t>
            </a:r>
            <a:endParaRPr lang="en-US" dirty="0"/>
          </a:p>
        </p:txBody>
      </p:sp>
      <p:sp>
        <p:nvSpPr>
          <p:cNvPr id="426" name="Google Shape;426;p32"/>
          <p:cNvSpPr/>
          <p:nvPr/>
        </p:nvSpPr>
        <p:spPr>
          <a:xfrm>
            <a:off x="1585634" y="18466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7" name="Google Shape;427;p32"/>
          <p:cNvSpPr/>
          <p:nvPr/>
        </p:nvSpPr>
        <p:spPr>
          <a:xfrm>
            <a:off x="4285659" y="18466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428" name="Google Shape;428;p32"/>
          <p:cNvSpPr/>
          <p:nvPr/>
        </p:nvSpPr>
        <p:spPr>
          <a:xfrm>
            <a:off x="6985684" y="1846660"/>
            <a:ext cx="572700" cy="572700"/>
          </a:xfrm>
          <a:prstGeom prst="rect">
            <a:avLst/>
          </a:prstGeom>
          <a:solidFill>
            <a:srgbClr val="EFE0CA">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nvGrpSpPr>
          <p:cNvPr id="429" name="Google Shape;429;p32"/>
          <p:cNvGrpSpPr/>
          <p:nvPr/>
        </p:nvGrpSpPr>
        <p:grpSpPr>
          <a:xfrm>
            <a:off x="1736277" y="1963703"/>
            <a:ext cx="305386" cy="338602"/>
            <a:chOff x="3300325" y="249875"/>
            <a:chExt cx="433725" cy="480900"/>
          </a:xfrm>
        </p:grpSpPr>
        <p:sp>
          <p:nvSpPr>
            <p:cNvPr id="430" name="Google Shape;430;p3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1" name="Google Shape;431;p3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2" name="Google Shape;432;p3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3" name="Google Shape;433;p3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4" name="Google Shape;434;p3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5" name="Google Shape;435;p3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436" name="Google Shape;436;p32"/>
          <p:cNvGrpSpPr/>
          <p:nvPr/>
        </p:nvGrpSpPr>
        <p:grpSpPr>
          <a:xfrm>
            <a:off x="7102353" y="1963370"/>
            <a:ext cx="339359" cy="339253"/>
            <a:chOff x="5642475" y="1435075"/>
            <a:chExt cx="481975" cy="481825"/>
          </a:xfrm>
        </p:grpSpPr>
        <p:sp>
          <p:nvSpPr>
            <p:cNvPr id="437" name="Google Shape;437;p3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8" name="Google Shape;438;p3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39" name="Google Shape;439;p3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grpSp>
        <p:nvGrpSpPr>
          <p:cNvPr id="440" name="Google Shape;440;p32"/>
          <p:cNvGrpSpPr/>
          <p:nvPr/>
        </p:nvGrpSpPr>
        <p:grpSpPr>
          <a:xfrm>
            <a:off x="4402383" y="2003812"/>
            <a:ext cx="339253" cy="258369"/>
            <a:chOff x="3271200" y="3863875"/>
            <a:chExt cx="481825" cy="366950"/>
          </a:xfrm>
        </p:grpSpPr>
        <p:sp>
          <p:nvSpPr>
            <p:cNvPr id="441" name="Google Shape;441;p3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sp>
          <p:nvSpPr>
            <p:cNvPr id="442" name="Google Shape;442;p3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435D74"/>
                </a:solidFill>
              </a:endParaRPr>
            </a:p>
          </p:txBody>
        </p:sp>
      </p:grpSp>
    </p:spTree>
  </p:cSld>
  <p:clrMapOvr>
    <a:masterClrMapping/>
  </p:clrMapOvr>
</p:sld>
</file>

<file path=ppt/theme/theme1.xml><?xml version="1.0" encoding="utf-8"?>
<a:theme xmlns:a="http://schemas.openxmlformats.org/drawingml/2006/main" name="Simple Illustrations Marketing Plan by Slidesgo">
  <a:themeElements>
    <a:clrScheme name="Simple Light">
      <a:dk1>
        <a:srgbClr val="00060A"/>
      </a:dk1>
      <a:lt1>
        <a:srgbClr val="FFFFFF"/>
      </a:lt1>
      <a:dk2>
        <a:srgbClr val="D5D3CD"/>
      </a:dk2>
      <a:lt2>
        <a:srgbClr val="EFE0CA"/>
      </a:lt2>
      <a:accent1>
        <a:srgbClr val="F4BC4A"/>
      </a:accent1>
      <a:accent2>
        <a:srgbClr val="E16445"/>
      </a:accent2>
      <a:accent3>
        <a:srgbClr val="4557E1"/>
      </a:accent3>
      <a:accent4>
        <a:srgbClr val="FFFFFF"/>
      </a:accent4>
      <a:accent5>
        <a:srgbClr val="FFFFFF"/>
      </a:accent5>
      <a:accent6>
        <a:srgbClr val="FFFFFF"/>
      </a:accent6>
      <a:hlink>
        <a:srgbClr val="0006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2108</Words>
  <Application>Microsoft Macintosh PowerPoint</Application>
  <PresentationFormat>On-screen Show (16:9)</PresentationFormat>
  <Paragraphs>313</Paragraphs>
  <Slides>42</Slides>
  <Notes>42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Proxima Nova</vt:lpstr>
      <vt:lpstr>Roboto Medium</vt:lpstr>
      <vt:lpstr>Amatic SC</vt:lpstr>
      <vt:lpstr>Arial</vt:lpstr>
      <vt:lpstr>Fira Sans</vt:lpstr>
      <vt:lpstr>Open Sans</vt:lpstr>
      <vt:lpstr>Raleway</vt:lpstr>
      <vt:lpstr>Fira Sans Medium</vt:lpstr>
      <vt:lpstr>Nunito Light</vt:lpstr>
      <vt:lpstr>Proxima Nova Semibold</vt:lpstr>
      <vt:lpstr>Calibri</vt:lpstr>
      <vt:lpstr>Simple Illustrations Marketing Plan by Slidesgo</vt:lpstr>
      <vt:lpstr>Slidesgo Final Pages</vt:lpstr>
      <vt:lpstr>Egyptian Real Estate Market</vt:lpstr>
      <vt:lpstr>Conteúdo deste modelo</vt:lpstr>
      <vt:lpstr>Content</vt:lpstr>
      <vt:lpstr>Content</vt:lpstr>
      <vt:lpstr>Data Processing</vt:lpstr>
      <vt:lpstr>Data Processing</vt:lpstr>
      <vt:lpstr>Data Processing</vt:lpstr>
      <vt:lpstr>Nossos objetivos</vt:lpstr>
      <vt:lpstr>O que nos diferencia?</vt:lpstr>
      <vt:lpstr>Nossos princípios orientadores</vt:lpstr>
      <vt:lpstr>Análise da concorrência</vt:lpstr>
      <vt:lpstr>333.000</vt:lpstr>
      <vt:lpstr>34.163.829</vt:lpstr>
      <vt:lpstr>Participação de mercado</vt:lpstr>
      <vt:lpstr>Ações principais </vt:lpstr>
      <vt:lpstr>O que mostrar em um mockup</vt:lpstr>
      <vt:lpstr>Infográficos do cliente alvo </vt:lpstr>
      <vt:lpstr>Infográficos de roteiro</vt:lpstr>
      <vt:lpstr>Visão geral do tamanho do mercado</vt:lpstr>
      <vt:lpstr>Estatísticas de mídias sociais</vt:lpstr>
      <vt:lpstr>Estudos de caso</vt:lpstr>
      <vt:lpstr>Obrigado</vt:lpstr>
      <vt:lpstr>Recursos alternativos</vt:lpstr>
      <vt:lpstr>Recursos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Thu Htet Naing</cp:lastModifiedBy>
  <cp:revision>4</cp:revision>
  <dcterms:modified xsi:type="dcterms:W3CDTF">2025-10-21T06:56:48Z</dcterms:modified>
</cp:coreProperties>
</file>